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8" r:id="rId3"/>
    <p:sldId id="265" r:id="rId4"/>
    <p:sldId id="267" r:id="rId5"/>
    <p:sldId id="277" r:id="rId6"/>
    <p:sldId id="278" r:id="rId7"/>
    <p:sldId id="270" r:id="rId8"/>
    <p:sldId id="264" r:id="rId9"/>
    <p:sldId id="279" r:id="rId10"/>
    <p:sldId id="280" r:id="rId11"/>
    <p:sldId id="266" r:id="rId12"/>
    <p:sldId id="272" r:id="rId13"/>
    <p:sldId id="274" r:id="rId14"/>
    <p:sldId id="269" r:id="rId15"/>
    <p:sldId id="281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A81FF"/>
    <a:srgbClr val="4F1512"/>
    <a:srgbClr val="945200"/>
    <a:srgbClr val="FFFFFF"/>
    <a:srgbClr val="E3D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364A2E-8D49-884F-A53A-F2C987886518}" v="62" dt="2024-01-21T12:11:20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>
        <p:scale>
          <a:sx n="116" d="100"/>
          <a:sy n="116" d="100"/>
        </p:scale>
        <p:origin x="52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2CAE1-8B32-6E47-990B-1A7268AE52F3}" type="doc">
      <dgm:prSet loTypeId="urn:microsoft.com/office/officeart/2005/8/layout/vProcess5" loCatId="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6054F916-7038-A54B-A7EF-8B1B4F9F5408}">
      <dgm:prSet phldrT="[Text]"/>
      <dgm:spPr/>
      <dgm:t>
        <a:bodyPr/>
        <a:lstStyle/>
        <a:p>
          <a:r>
            <a:rPr lang="en-US" b="1" dirty="0"/>
            <a:t>Personalized Career Assessments</a:t>
          </a:r>
          <a:endParaRPr lang="en-GB" dirty="0"/>
        </a:p>
      </dgm:t>
    </dgm:pt>
    <dgm:pt modelId="{5A6ADD34-C906-8D49-84D0-62B1A0F33857}" type="parTrans" cxnId="{A4DE10D8-56E5-1C48-9AD4-BFA8547F5069}">
      <dgm:prSet/>
      <dgm:spPr/>
      <dgm:t>
        <a:bodyPr/>
        <a:lstStyle/>
        <a:p>
          <a:endParaRPr lang="en-GB"/>
        </a:p>
      </dgm:t>
    </dgm:pt>
    <dgm:pt modelId="{D79BF9E8-912E-A841-A4D2-5AB6ABC1B6CA}" type="sibTrans" cxnId="{A4DE10D8-56E5-1C48-9AD4-BFA8547F5069}">
      <dgm:prSet/>
      <dgm:spPr/>
      <dgm:t>
        <a:bodyPr/>
        <a:lstStyle/>
        <a:p>
          <a:endParaRPr lang="en-GB"/>
        </a:p>
      </dgm:t>
    </dgm:pt>
    <dgm:pt modelId="{8C1D76B9-A373-B745-A6E0-4D709610FD95}">
      <dgm:prSet phldrT="[Text]"/>
      <dgm:spPr/>
      <dgm:t>
        <a:bodyPr/>
        <a:lstStyle/>
        <a:p>
          <a:r>
            <a:rPr lang="en-US" b="1" dirty="0"/>
            <a:t>Intuitive User Interface</a:t>
          </a:r>
          <a:endParaRPr lang="en-GB" dirty="0"/>
        </a:p>
      </dgm:t>
    </dgm:pt>
    <dgm:pt modelId="{D431F11D-C33A-A146-B4DE-27D94BFB4090}" type="parTrans" cxnId="{4E2F74AA-DDA2-EA49-9E59-6850B5E870C0}">
      <dgm:prSet/>
      <dgm:spPr/>
      <dgm:t>
        <a:bodyPr/>
        <a:lstStyle/>
        <a:p>
          <a:endParaRPr lang="en-GB"/>
        </a:p>
      </dgm:t>
    </dgm:pt>
    <dgm:pt modelId="{D5B15FFD-24A7-9F4C-8242-DBC5D443FAAE}" type="sibTrans" cxnId="{4E2F74AA-DDA2-EA49-9E59-6850B5E870C0}">
      <dgm:prSet/>
      <dgm:spPr/>
      <dgm:t>
        <a:bodyPr/>
        <a:lstStyle/>
        <a:p>
          <a:endParaRPr lang="en-GB"/>
        </a:p>
      </dgm:t>
    </dgm:pt>
    <dgm:pt modelId="{A17E35D5-17AE-F14B-8407-2F7DAE5CB1D8}">
      <dgm:prSet phldrT="[Text]"/>
      <dgm:spPr/>
      <dgm:t>
        <a:bodyPr/>
        <a:lstStyle/>
        <a:p>
          <a:r>
            <a:rPr lang="en-US" b="1" dirty="0"/>
            <a:t>Learning Platform Integration</a:t>
          </a:r>
          <a:endParaRPr lang="en-GB" dirty="0"/>
        </a:p>
      </dgm:t>
    </dgm:pt>
    <dgm:pt modelId="{4A0E8529-21C1-694A-9A0C-912E3E31DD2E}" type="sibTrans" cxnId="{A307F232-4DF0-8645-A710-25CA263B7E06}">
      <dgm:prSet/>
      <dgm:spPr/>
      <dgm:t>
        <a:bodyPr/>
        <a:lstStyle/>
        <a:p>
          <a:endParaRPr lang="en-GB"/>
        </a:p>
      </dgm:t>
    </dgm:pt>
    <dgm:pt modelId="{5CEEE332-2030-5A4F-9B80-B086F7F7943B}" type="parTrans" cxnId="{A307F232-4DF0-8645-A710-25CA263B7E06}">
      <dgm:prSet/>
      <dgm:spPr/>
      <dgm:t>
        <a:bodyPr/>
        <a:lstStyle/>
        <a:p>
          <a:endParaRPr lang="en-GB"/>
        </a:p>
      </dgm:t>
    </dgm:pt>
    <dgm:pt modelId="{16D93206-6C53-F048-9746-C76DCC8930A1}">
      <dgm:prSet/>
      <dgm:spPr/>
      <dgm:t>
        <a:bodyPr/>
        <a:lstStyle/>
        <a:p>
          <a:r>
            <a:rPr lang="en-IN" b="1" i="0">
              <a:effectLst/>
              <a:latin typeface="Söhne"/>
            </a:rPr>
            <a:t>Instills confidence through strategic skill development</a:t>
          </a:r>
          <a:endParaRPr lang="en-GB" b="1" dirty="0"/>
        </a:p>
      </dgm:t>
    </dgm:pt>
    <dgm:pt modelId="{43F5C02E-7236-6042-B64C-A52C2E117F07}" type="parTrans" cxnId="{2BF94C00-8878-AB41-8FA8-15210C7083BD}">
      <dgm:prSet/>
      <dgm:spPr/>
      <dgm:t>
        <a:bodyPr/>
        <a:lstStyle/>
        <a:p>
          <a:endParaRPr lang="en-GB"/>
        </a:p>
      </dgm:t>
    </dgm:pt>
    <dgm:pt modelId="{6E83029A-EE04-074D-B92D-6C0A2AE610FB}" type="sibTrans" cxnId="{2BF94C00-8878-AB41-8FA8-15210C7083BD}">
      <dgm:prSet/>
      <dgm:spPr/>
      <dgm:t>
        <a:bodyPr/>
        <a:lstStyle/>
        <a:p>
          <a:endParaRPr lang="en-GB"/>
        </a:p>
      </dgm:t>
    </dgm:pt>
    <dgm:pt modelId="{CB6A9554-3988-FC4D-8E60-C629B0DBCC77}" type="pres">
      <dgm:prSet presAssocID="{6812CAE1-8B32-6E47-990B-1A7268AE52F3}" presName="outerComposite" presStyleCnt="0">
        <dgm:presLayoutVars>
          <dgm:chMax val="5"/>
          <dgm:dir/>
          <dgm:resizeHandles val="exact"/>
        </dgm:presLayoutVars>
      </dgm:prSet>
      <dgm:spPr/>
    </dgm:pt>
    <dgm:pt modelId="{65BA333A-C754-B441-8DA0-ADC4B397E36C}" type="pres">
      <dgm:prSet presAssocID="{6812CAE1-8B32-6E47-990B-1A7268AE52F3}" presName="dummyMaxCanvas" presStyleCnt="0">
        <dgm:presLayoutVars/>
      </dgm:prSet>
      <dgm:spPr/>
    </dgm:pt>
    <dgm:pt modelId="{E95D53A6-ED02-6B4E-BD44-14C81AA59805}" type="pres">
      <dgm:prSet presAssocID="{6812CAE1-8B32-6E47-990B-1A7268AE52F3}" presName="FourNodes_1" presStyleLbl="node1" presStyleIdx="0" presStyleCnt="4">
        <dgm:presLayoutVars>
          <dgm:bulletEnabled val="1"/>
        </dgm:presLayoutVars>
      </dgm:prSet>
      <dgm:spPr/>
    </dgm:pt>
    <dgm:pt modelId="{609C0522-7448-EF48-9EE1-A53580D707EA}" type="pres">
      <dgm:prSet presAssocID="{6812CAE1-8B32-6E47-990B-1A7268AE52F3}" presName="FourNodes_2" presStyleLbl="node1" presStyleIdx="1" presStyleCnt="4">
        <dgm:presLayoutVars>
          <dgm:bulletEnabled val="1"/>
        </dgm:presLayoutVars>
      </dgm:prSet>
      <dgm:spPr/>
    </dgm:pt>
    <dgm:pt modelId="{00426788-5C20-9B48-AC46-774B926BDFD0}" type="pres">
      <dgm:prSet presAssocID="{6812CAE1-8B32-6E47-990B-1A7268AE52F3}" presName="FourNodes_3" presStyleLbl="node1" presStyleIdx="2" presStyleCnt="4">
        <dgm:presLayoutVars>
          <dgm:bulletEnabled val="1"/>
        </dgm:presLayoutVars>
      </dgm:prSet>
      <dgm:spPr/>
    </dgm:pt>
    <dgm:pt modelId="{6CCBBB4B-619A-7E4B-AD90-9AF3097FF130}" type="pres">
      <dgm:prSet presAssocID="{6812CAE1-8B32-6E47-990B-1A7268AE52F3}" presName="FourNodes_4" presStyleLbl="node1" presStyleIdx="3" presStyleCnt="4">
        <dgm:presLayoutVars>
          <dgm:bulletEnabled val="1"/>
        </dgm:presLayoutVars>
      </dgm:prSet>
      <dgm:spPr/>
    </dgm:pt>
    <dgm:pt modelId="{02158EB0-75E9-594D-A119-8B90F705469A}" type="pres">
      <dgm:prSet presAssocID="{6812CAE1-8B32-6E47-990B-1A7268AE52F3}" presName="FourConn_1-2" presStyleLbl="fgAccFollowNode1" presStyleIdx="0" presStyleCnt="3">
        <dgm:presLayoutVars>
          <dgm:bulletEnabled val="1"/>
        </dgm:presLayoutVars>
      </dgm:prSet>
      <dgm:spPr/>
    </dgm:pt>
    <dgm:pt modelId="{E9436A1B-DF77-7243-91BF-6D7D27361F46}" type="pres">
      <dgm:prSet presAssocID="{6812CAE1-8B32-6E47-990B-1A7268AE52F3}" presName="FourConn_2-3" presStyleLbl="fgAccFollowNode1" presStyleIdx="1" presStyleCnt="3">
        <dgm:presLayoutVars>
          <dgm:bulletEnabled val="1"/>
        </dgm:presLayoutVars>
      </dgm:prSet>
      <dgm:spPr/>
    </dgm:pt>
    <dgm:pt modelId="{90194240-C73E-0249-8234-9707A8ABFAE4}" type="pres">
      <dgm:prSet presAssocID="{6812CAE1-8B32-6E47-990B-1A7268AE52F3}" presName="FourConn_3-4" presStyleLbl="fgAccFollowNode1" presStyleIdx="2" presStyleCnt="3">
        <dgm:presLayoutVars>
          <dgm:bulletEnabled val="1"/>
        </dgm:presLayoutVars>
      </dgm:prSet>
      <dgm:spPr/>
    </dgm:pt>
    <dgm:pt modelId="{22540132-F2C9-A142-B0BC-50F0910B39C0}" type="pres">
      <dgm:prSet presAssocID="{6812CAE1-8B32-6E47-990B-1A7268AE52F3}" presName="FourNodes_1_text" presStyleLbl="node1" presStyleIdx="3" presStyleCnt="4">
        <dgm:presLayoutVars>
          <dgm:bulletEnabled val="1"/>
        </dgm:presLayoutVars>
      </dgm:prSet>
      <dgm:spPr/>
    </dgm:pt>
    <dgm:pt modelId="{87008D65-A756-2046-87B7-4B895D6A27AD}" type="pres">
      <dgm:prSet presAssocID="{6812CAE1-8B32-6E47-990B-1A7268AE52F3}" presName="FourNodes_2_text" presStyleLbl="node1" presStyleIdx="3" presStyleCnt="4">
        <dgm:presLayoutVars>
          <dgm:bulletEnabled val="1"/>
        </dgm:presLayoutVars>
      </dgm:prSet>
      <dgm:spPr/>
    </dgm:pt>
    <dgm:pt modelId="{3B6C3255-3EA4-BB46-8685-1F23BBD9904E}" type="pres">
      <dgm:prSet presAssocID="{6812CAE1-8B32-6E47-990B-1A7268AE52F3}" presName="FourNodes_3_text" presStyleLbl="node1" presStyleIdx="3" presStyleCnt="4">
        <dgm:presLayoutVars>
          <dgm:bulletEnabled val="1"/>
        </dgm:presLayoutVars>
      </dgm:prSet>
      <dgm:spPr/>
    </dgm:pt>
    <dgm:pt modelId="{BB5FD667-4729-2440-B460-BD4FFE6099C0}" type="pres">
      <dgm:prSet presAssocID="{6812CAE1-8B32-6E47-990B-1A7268AE52F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BF94C00-8878-AB41-8FA8-15210C7083BD}" srcId="{6812CAE1-8B32-6E47-990B-1A7268AE52F3}" destId="{16D93206-6C53-F048-9746-C76DCC8930A1}" srcOrd="3" destOrd="0" parTransId="{43F5C02E-7236-6042-B64C-A52C2E117F07}" sibTransId="{6E83029A-EE04-074D-B92D-6C0A2AE610FB}"/>
    <dgm:cxn modelId="{E3C63702-027B-7549-A5CF-34E4E90913E7}" type="presOf" srcId="{16D93206-6C53-F048-9746-C76DCC8930A1}" destId="{BB5FD667-4729-2440-B460-BD4FFE6099C0}" srcOrd="1" destOrd="0" presId="urn:microsoft.com/office/officeart/2005/8/layout/vProcess5"/>
    <dgm:cxn modelId="{551B6F11-36FD-AB46-8E9A-E88322A6D335}" type="presOf" srcId="{6812CAE1-8B32-6E47-990B-1A7268AE52F3}" destId="{CB6A9554-3988-FC4D-8E60-C629B0DBCC77}" srcOrd="0" destOrd="0" presId="urn:microsoft.com/office/officeart/2005/8/layout/vProcess5"/>
    <dgm:cxn modelId="{D8DA9D1D-1BF1-214D-9F48-8B0B1710AA73}" type="presOf" srcId="{D5B15FFD-24A7-9F4C-8242-DBC5D443FAAE}" destId="{90194240-C73E-0249-8234-9707A8ABFAE4}" srcOrd="0" destOrd="0" presId="urn:microsoft.com/office/officeart/2005/8/layout/vProcess5"/>
    <dgm:cxn modelId="{520CD032-7E44-A04F-8A91-74198D324912}" type="presOf" srcId="{A17E35D5-17AE-F14B-8407-2F7DAE5CB1D8}" destId="{609C0522-7448-EF48-9EE1-A53580D707EA}" srcOrd="0" destOrd="0" presId="urn:microsoft.com/office/officeart/2005/8/layout/vProcess5"/>
    <dgm:cxn modelId="{A307F232-4DF0-8645-A710-25CA263B7E06}" srcId="{6812CAE1-8B32-6E47-990B-1A7268AE52F3}" destId="{A17E35D5-17AE-F14B-8407-2F7DAE5CB1D8}" srcOrd="1" destOrd="0" parTransId="{5CEEE332-2030-5A4F-9B80-B086F7F7943B}" sibTransId="{4A0E8529-21C1-694A-9A0C-912E3E31DD2E}"/>
    <dgm:cxn modelId="{DF9A3D46-C6D7-F948-A1DA-DF2C03175B01}" type="presOf" srcId="{6054F916-7038-A54B-A7EF-8B1B4F9F5408}" destId="{22540132-F2C9-A142-B0BC-50F0910B39C0}" srcOrd="1" destOrd="0" presId="urn:microsoft.com/office/officeart/2005/8/layout/vProcess5"/>
    <dgm:cxn modelId="{6E801D72-F933-4A4F-9BB2-80180696B2CB}" type="presOf" srcId="{D79BF9E8-912E-A841-A4D2-5AB6ABC1B6CA}" destId="{02158EB0-75E9-594D-A119-8B90F705469A}" srcOrd="0" destOrd="0" presId="urn:microsoft.com/office/officeart/2005/8/layout/vProcess5"/>
    <dgm:cxn modelId="{DE87F780-264D-D546-B270-724AABF9D469}" type="presOf" srcId="{6054F916-7038-A54B-A7EF-8B1B4F9F5408}" destId="{E95D53A6-ED02-6B4E-BD44-14C81AA59805}" srcOrd="0" destOrd="0" presId="urn:microsoft.com/office/officeart/2005/8/layout/vProcess5"/>
    <dgm:cxn modelId="{1E9B7F8A-1A1C-694A-BEEB-C9E892DFFCB1}" type="presOf" srcId="{16D93206-6C53-F048-9746-C76DCC8930A1}" destId="{6CCBBB4B-619A-7E4B-AD90-9AF3097FF130}" srcOrd="0" destOrd="0" presId="urn:microsoft.com/office/officeart/2005/8/layout/vProcess5"/>
    <dgm:cxn modelId="{4E2F74AA-DDA2-EA49-9E59-6850B5E870C0}" srcId="{6812CAE1-8B32-6E47-990B-1A7268AE52F3}" destId="{8C1D76B9-A373-B745-A6E0-4D709610FD95}" srcOrd="2" destOrd="0" parTransId="{D431F11D-C33A-A146-B4DE-27D94BFB4090}" sibTransId="{D5B15FFD-24A7-9F4C-8242-DBC5D443FAAE}"/>
    <dgm:cxn modelId="{EBB495CC-6BD6-9444-B431-0ED0A9C77ED3}" type="presOf" srcId="{8C1D76B9-A373-B745-A6E0-4D709610FD95}" destId="{3B6C3255-3EA4-BB46-8685-1F23BBD9904E}" srcOrd="1" destOrd="0" presId="urn:microsoft.com/office/officeart/2005/8/layout/vProcess5"/>
    <dgm:cxn modelId="{A4DE10D8-56E5-1C48-9AD4-BFA8547F5069}" srcId="{6812CAE1-8B32-6E47-990B-1A7268AE52F3}" destId="{6054F916-7038-A54B-A7EF-8B1B4F9F5408}" srcOrd="0" destOrd="0" parTransId="{5A6ADD34-C906-8D49-84D0-62B1A0F33857}" sibTransId="{D79BF9E8-912E-A841-A4D2-5AB6ABC1B6CA}"/>
    <dgm:cxn modelId="{176E76E0-9588-F945-BE61-F691D7484AB1}" type="presOf" srcId="{4A0E8529-21C1-694A-9A0C-912E3E31DD2E}" destId="{E9436A1B-DF77-7243-91BF-6D7D27361F46}" srcOrd="0" destOrd="0" presId="urn:microsoft.com/office/officeart/2005/8/layout/vProcess5"/>
    <dgm:cxn modelId="{0E6A4DE9-D5A6-6540-9079-B928CAA9CF8B}" type="presOf" srcId="{8C1D76B9-A373-B745-A6E0-4D709610FD95}" destId="{00426788-5C20-9B48-AC46-774B926BDFD0}" srcOrd="0" destOrd="0" presId="urn:microsoft.com/office/officeart/2005/8/layout/vProcess5"/>
    <dgm:cxn modelId="{0E7543F2-A3FC-3F40-8520-BDEF4F0B9B7E}" type="presOf" srcId="{A17E35D5-17AE-F14B-8407-2F7DAE5CB1D8}" destId="{87008D65-A756-2046-87B7-4B895D6A27AD}" srcOrd="1" destOrd="0" presId="urn:microsoft.com/office/officeart/2005/8/layout/vProcess5"/>
    <dgm:cxn modelId="{3493F617-473B-F244-AEE3-0B3AC00752F6}" type="presParOf" srcId="{CB6A9554-3988-FC4D-8E60-C629B0DBCC77}" destId="{65BA333A-C754-B441-8DA0-ADC4B397E36C}" srcOrd="0" destOrd="0" presId="urn:microsoft.com/office/officeart/2005/8/layout/vProcess5"/>
    <dgm:cxn modelId="{E6EA8ACA-64D8-FB4B-8291-CF3B6845100A}" type="presParOf" srcId="{CB6A9554-3988-FC4D-8E60-C629B0DBCC77}" destId="{E95D53A6-ED02-6B4E-BD44-14C81AA59805}" srcOrd="1" destOrd="0" presId="urn:microsoft.com/office/officeart/2005/8/layout/vProcess5"/>
    <dgm:cxn modelId="{E4E66ADD-E74E-A54B-9568-4F5CDAC3D8D0}" type="presParOf" srcId="{CB6A9554-3988-FC4D-8E60-C629B0DBCC77}" destId="{609C0522-7448-EF48-9EE1-A53580D707EA}" srcOrd="2" destOrd="0" presId="urn:microsoft.com/office/officeart/2005/8/layout/vProcess5"/>
    <dgm:cxn modelId="{85D7CBCA-CBA8-F34F-B4E7-7B7420E1518A}" type="presParOf" srcId="{CB6A9554-3988-FC4D-8E60-C629B0DBCC77}" destId="{00426788-5C20-9B48-AC46-774B926BDFD0}" srcOrd="3" destOrd="0" presId="urn:microsoft.com/office/officeart/2005/8/layout/vProcess5"/>
    <dgm:cxn modelId="{573BED25-1B1A-3C43-A484-B3C709A9EED1}" type="presParOf" srcId="{CB6A9554-3988-FC4D-8E60-C629B0DBCC77}" destId="{6CCBBB4B-619A-7E4B-AD90-9AF3097FF130}" srcOrd="4" destOrd="0" presId="urn:microsoft.com/office/officeart/2005/8/layout/vProcess5"/>
    <dgm:cxn modelId="{E3B1EAAC-C1D8-C642-9C78-AC220BF1ABAD}" type="presParOf" srcId="{CB6A9554-3988-FC4D-8E60-C629B0DBCC77}" destId="{02158EB0-75E9-594D-A119-8B90F705469A}" srcOrd="5" destOrd="0" presId="urn:microsoft.com/office/officeart/2005/8/layout/vProcess5"/>
    <dgm:cxn modelId="{04AB7F55-30BF-F141-9D3E-2565A86B7384}" type="presParOf" srcId="{CB6A9554-3988-FC4D-8E60-C629B0DBCC77}" destId="{E9436A1B-DF77-7243-91BF-6D7D27361F46}" srcOrd="6" destOrd="0" presId="urn:microsoft.com/office/officeart/2005/8/layout/vProcess5"/>
    <dgm:cxn modelId="{05D5CFA2-AB7F-6D41-97DF-A4CB439AEB80}" type="presParOf" srcId="{CB6A9554-3988-FC4D-8E60-C629B0DBCC77}" destId="{90194240-C73E-0249-8234-9707A8ABFAE4}" srcOrd="7" destOrd="0" presId="urn:microsoft.com/office/officeart/2005/8/layout/vProcess5"/>
    <dgm:cxn modelId="{2EB81CBE-AE56-514C-8C8B-B5FF322EE492}" type="presParOf" srcId="{CB6A9554-3988-FC4D-8E60-C629B0DBCC77}" destId="{22540132-F2C9-A142-B0BC-50F0910B39C0}" srcOrd="8" destOrd="0" presId="urn:microsoft.com/office/officeart/2005/8/layout/vProcess5"/>
    <dgm:cxn modelId="{BCB08257-1BA6-2046-8E43-A63C1CE64EF1}" type="presParOf" srcId="{CB6A9554-3988-FC4D-8E60-C629B0DBCC77}" destId="{87008D65-A756-2046-87B7-4B895D6A27AD}" srcOrd="9" destOrd="0" presId="urn:microsoft.com/office/officeart/2005/8/layout/vProcess5"/>
    <dgm:cxn modelId="{95D6A38F-3020-504F-AFF4-669AE812972E}" type="presParOf" srcId="{CB6A9554-3988-FC4D-8E60-C629B0DBCC77}" destId="{3B6C3255-3EA4-BB46-8685-1F23BBD9904E}" srcOrd="10" destOrd="0" presId="urn:microsoft.com/office/officeart/2005/8/layout/vProcess5"/>
    <dgm:cxn modelId="{35136AE7-9015-3C4E-A930-B7DEE01E7CC9}" type="presParOf" srcId="{CB6A9554-3988-FC4D-8E60-C629B0DBCC77}" destId="{BB5FD667-4729-2440-B460-BD4FFE6099C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C32C0-8DE8-1348-A9BC-A09C639D0961}" type="doc">
      <dgm:prSet loTypeId="urn:microsoft.com/office/officeart/2005/8/layout/process4" loCatId="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D42B2CCD-F680-7C40-B85B-0E0FE58AEBB8}">
      <dgm:prSet phldrT="[Text]"/>
      <dgm:spPr/>
      <dgm:t>
        <a:bodyPr/>
        <a:lstStyle/>
        <a:p>
          <a:r>
            <a:rPr lang="en-US" dirty="0"/>
            <a:t>Calculates cosine similarity between vectors representing employee skills and job    requirements.</a:t>
          </a:r>
          <a:endParaRPr lang="en-GB" dirty="0"/>
        </a:p>
      </dgm:t>
    </dgm:pt>
    <dgm:pt modelId="{FB2587D7-59C5-C147-9F18-442EB43D760C}" type="parTrans" cxnId="{F168891A-A349-2647-AF12-BCDA45EE37E1}">
      <dgm:prSet/>
      <dgm:spPr/>
      <dgm:t>
        <a:bodyPr/>
        <a:lstStyle/>
        <a:p>
          <a:endParaRPr lang="en-GB"/>
        </a:p>
      </dgm:t>
    </dgm:pt>
    <dgm:pt modelId="{957F9C4D-2ED0-BE4A-A7B5-5CA786F4697F}" type="sibTrans" cxnId="{F168891A-A349-2647-AF12-BCDA45EE37E1}">
      <dgm:prSet/>
      <dgm:spPr/>
      <dgm:t>
        <a:bodyPr/>
        <a:lstStyle/>
        <a:p>
          <a:endParaRPr lang="en-GB"/>
        </a:p>
      </dgm:t>
    </dgm:pt>
    <dgm:pt modelId="{3A699A16-9B60-064A-A0F7-0DB101349F35}">
      <dgm:prSet phldrT="[Text]"/>
      <dgm:spPr/>
      <dgm:t>
        <a:bodyPr/>
        <a:lstStyle/>
        <a:p>
          <a:r>
            <a:rPr lang="en-US" dirty="0"/>
            <a:t>Uses percentile analysis to understand the range and variability of suggestions.</a:t>
          </a:r>
          <a:endParaRPr lang="en-GB" dirty="0"/>
        </a:p>
      </dgm:t>
    </dgm:pt>
    <dgm:pt modelId="{E399AFA4-BCC0-5E44-9EEB-ED30C95BD9E9}" type="parTrans" cxnId="{3B283951-E0E4-2D42-BA8C-91EBA534CAE5}">
      <dgm:prSet/>
      <dgm:spPr/>
      <dgm:t>
        <a:bodyPr/>
        <a:lstStyle/>
        <a:p>
          <a:endParaRPr lang="en-GB"/>
        </a:p>
      </dgm:t>
    </dgm:pt>
    <dgm:pt modelId="{C32B3209-372A-1D4D-92C9-5C6BF3A08C50}" type="sibTrans" cxnId="{3B283951-E0E4-2D42-BA8C-91EBA534CAE5}">
      <dgm:prSet/>
      <dgm:spPr/>
      <dgm:t>
        <a:bodyPr/>
        <a:lstStyle/>
        <a:p>
          <a:endParaRPr lang="en-GB"/>
        </a:p>
      </dgm:t>
    </dgm:pt>
    <dgm:pt modelId="{283851A1-79E4-E54D-A0CF-31C46C4F923D}">
      <dgm:prSet/>
      <dgm:spPr/>
      <dgm:t>
        <a:bodyPr/>
        <a:lstStyle/>
        <a:p>
          <a:r>
            <a:rPr lang="en-US" dirty="0"/>
            <a:t>Uses Count Vectorizer to convert text data into numerical vectors.</a:t>
          </a:r>
        </a:p>
      </dgm:t>
    </dgm:pt>
    <dgm:pt modelId="{CAD2CB31-45A4-264E-82EF-5A3683B2748F}" type="parTrans" cxnId="{17C3809C-F9D6-504F-9995-1AB193C5EE2F}">
      <dgm:prSet/>
      <dgm:spPr/>
      <dgm:t>
        <a:bodyPr/>
        <a:lstStyle/>
        <a:p>
          <a:endParaRPr lang="en-GB"/>
        </a:p>
      </dgm:t>
    </dgm:pt>
    <dgm:pt modelId="{FA505C7D-30EA-7042-943B-8675AB772B5B}" type="sibTrans" cxnId="{17C3809C-F9D6-504F-9995-1AB193C5EE2F}">
      <dgm:prSet/>
      <dgm:spPr/>
      <dgm:t>
        <a:bodyPr/>
        <a:lstStyle/>
        <a:p>
          <a:endParaRPr lang="en-GB"/>
        </a:p>
      </dgm:t>
    </dgm:pt>
    <dgm:pt modelId="{8981F4E0-8FBB-9640-BB54-96F0F84653E8}">
      <dgm:prSet/>
      <dgm:spPr/>
      <dgm:t>
        <a:bodyPr/>
        <a:lstStyle/>
        <a:p>
          <a:r>
            <a:rPr lang="en-US"/>
            <a:t>Employs threshold-based evaluation to ensure reliability of recommendations, </a:t>
          </a:r>
          <a:r>
            <a:rPr lang="en-IN">
              <a:effectLst/>
            </a:rPr>
            <a:t>calculating the percentage of scores below or equal to this threshold to gauge the effectiveness of the system. </a:t>
          </a:r>
          <a:endParaRPr lang="en-IN" dirty="0">
            <a:effectLst/>
          </a:endParaRPr>
        </a:p>
      </dgm:t>
    </dgm:pt>
    <dgm:pt modelId="{24336D39-0019-EE44-9C50-00FA6C5018E0}" type="parTrans" cxnId="{2E638F36-2274-5E4F-A395-80B733668EDA}">
      <dgm:prSet/>
      <dgm:spPr/>
      <dgm:t>
        <a:bodyPr/>
        <a:lstStyle/>
        <a:p>
          <a:endParaRPr lang="en-GB"/>
        </a:p>
      </dgm:t>
    </dgm:pt>
    <dgm:pt modelId="{D9DF7040-98B0-8442-BA53-5BBAACC5B48C}" type="sibTrans" cxnId="{2E638F36-2274-5E4F-A395-80B733668EDA}">
      <dgm:prSet/>
      <dgm:spPr/>
      <dgm:t>
        <a:bodyPr/>
        <a:lstStyle/>
        <a:p>
          <a:endParaRPr lang="en-GB"/>
        </a:p>
      </dgm:t>
    </dgm:pt>
    <dgm:pt modelId="{46707F3A-EF44-FD4D-BE6D-1C7BF1D79906}" type="pres">
      <dgm:prSet presAssocID="{EA1C32C0-8DE8-1348-A9BC-A09C639D0961}" presName="Name0" presStyleCnt="0">
        <dgm:presLayoutVars>
          <dgm:dir/>
          <dgm:animLvl val="lvl"/>
          <dgm:resizeHandles val="exact"/>
        </dgm:presLayoutVars>
      </dgm:prSet>
      <dgm:spPr/>
    </dgm:pt>
    <dgm:pt modelId="{084A39F8-5A87-3642-9976-CB2139582766}" type="pres">
      <dgm:prSet presAssocID="{8981F4E0-8FBB-9640-BB54-96F0F84653E8}" presName="boxAndChildren" presStyleCnt="0"/>
      <dgm:spPr/>
    </dgm:pt>
    <dgm:pt modelId="{2BDB36B7-C9CC-0D47-8B33-CF7CBC38D646}" type="pres">
      <dgm:prSet presAssocID="{8981F4E0-8FBB-9640-BB54-96F0F84653E8}" presName="parentTextBox" presStyleLbl="node1" presStyleIdx="0" presStyleCnt="4"/>
      <dgm:spPr/>
    </dgm:pt>
    <dgm:pt modelId="{2E63F64D-9D25-EA4F-9B8A-E80C70E4197A}" type="pres">
      <dgm:prSet presAssocID="{C32B3209-372A-1D4D-92C9-5C6BF3A08C50}" presName="sp" presStyleCnt="0"/>
      <dgm:spPr/>
    </dgm:pt>
    <dgm:pt modelId="{FA322AAD-475D-404A-9090-ADAE6585FB2D}" type="pres">
      <dgm:prSet presAssocID="{3A699A16-9B60-064A-A0F7-0DB101349F35}" presName="arrowAndChildren" presStyleCnt="0"/>
      <dgm:spPr/>
    </dgm:pt>
    <dgm:pt modelId="{2468530E-9C81-A946-8CF0-134E26592663}" type="pres">
      <dgm:prSet presAssocID="{3A699A16-9B60-064A-A0F7-0DB101349F35}" presName="parentTextArrow" presStyleLbl="node1" presStyleIdx="1" presStyleCnt="4"/>
      <dgm:spPr/>
    </dgm:pt>
    <dgm:pt modelId="{BAB67111-942D-114A-AA69-DF5A6AC803D6}" type="pres">
      <dgm:prSet presAssocID="{957F9C4D-2ED0-BE4A-A7B5-5CA786F4697F}" presName="sp" presStyleCnt="0"/>
      <dgm:spPr/>
    </dgm:pt>
    <dgm:pt modelId="{940AC579-5DBB-424F-AAA9-D3094338A73B}" type="pres">
      <dgm:prSet presAssocID="{D42B2CCD-F680-7C40-B85B-0E0FE58AEBB8}" presName="arrowAndChildren" presStyleCnt="0"/>
      <dgm:spPr/>
    </dgm:pt>
    <dgm:pt modelId="{BEB24C19-D1D0-C243-867D-8F14C8CAA00B}" type="pres">
      <dgm:prSet presAssocID="{D42B2CCD-F680-7C40-B85B-0E0FE58AEBB8}" presName="parentTextArrow" presStyleLbl="node1" presStyleIdx="2" presStyleCnt="4"/>
      <dgm:spPr/>
    </dgm:pt>
    <dgm:pt modelId="{8A4F69A2-6320-5E40-A33E-38324D80F591}" type="pres">
      <dgm:prSet presAssocID="{FA505C7D-30EA-7042-943B-8675AB772B5B}" presName="sp" presStyleCnt="0"/>
      <dgm:spPr/>
    </dgm:pt>
    <dgm:pt modelId="{E307E80C-09B2-CF4D-9CE6-5A8F7F5CE230}" type="pres">
      <dgm:prSet presAssocID="{283851A1-79E4-E54D-A0CF-31C46C4F923D}" presName="arrowAndChildren" presStyleCnt="0"/>
      <dgm:spPr/>
    </dgm:pt>
    <dgm:pt modelId="{D0B66CAF-17CC-174A-8FCC-98D33709307F}" type="pres">
      <dgm:prSet presAssocID="{283851A1-79E4-E54D-A0CF-31C46C4F923D}" presName="parentTextArrow" presStyleLbl="node1" presStyleIdx="3" presStyleCnt="4"/>
      <dgm:spPr/>
    </dgm:pt>
  </dgm:ptLst>
  <dgm:cxnLst>
    <dgm:cxn modelId="{A0D76516-B78B-4045-B6DA-5D3F616EBB5B}" type="presOf" srcId="{D42B2CCD-F680-7C40-B85B-0E0FE58AEBB8}" destId="{BEB24C19-D1D0-C243-867D-8F14C8CAA00B}" srcOrd="0" destOrd="0" presId="urn:microsoft.com/office/officeart/2005/8/layout/process4"/>
    <dgm:cxn modelId="{F168891A-A349-2647-AF12-BCDA45EE37E1}" srcId="{EA1C32C0-8DE8-1348-A9BC-A09C639D0961}" destId="{D42B2CCD-F680-7C40-B85B-0E0FE58AEBB8}" srcOrd="1" destOrd="0" parTransId="{FB2587D7-59C5-C147-9F18-442EB43D760C}" sibTransId="{957F9C4D-2ED0-BE4A-A7B5-5CA786F4697F}"/>
    <dgm:cxn modelId="{2E638F36-2274-5E4F-A395-80B733668EDA}" srcId="{EA1C32C0-8DE8-1348-A9BC-A09C639D0961}" destId="{8981F4E0-8FBB-9640-BB54-96F0F84653E8}" srcOrd="3" destOrd="0" parTransId="{24336D39-0019-EE44-9C50-00FA6C5018E0}" sibTransId="{D9DF7040-98B0-8442-BA53-5BBAACC5B48C}"/>
    <dgm:cxn modelId="{3B283951-E0E4-2D42-BA8C-91EBA534CAE5}" srcId="{EA1C32C0-8DE8-1348-A9BC-A09C639D0961}" destId="{3A699A16-9B60-064A-A0F7-0DB101349F35}" srcOrd="2" destOrd="0" parTransId="{E399AFA4-BCC0-5E44-9EEB-ED30C95BD9E9}" sibTransId="{C32B3209-372A-1D4D-92C9-5C6BF3A08C50}"/>
    <dgm:cxn modelId="{905F0D80-C682-F24F-989A-9E38A525BEE3}" type="presOf" srcId="{283851A1-79E4-E54D-A0CF-31C46C4F923D}" destId="{D0B66CAF-17CC-174A-8FCC-98D33709307F}" srcOrd="0" destOrd="0" presId="urn:microsoft.com/office/officeart/2005/8/layout/process4"/>
    <dgm:cxn modelId="{ED8A689C-6D79-9341-8F7B-F23E7D8627BA}" type="presOf" srcId="{8981F4E0-8FBB-9640-BB54-96F0F84653E8}" destId="{2BDB36B7-C9CC-0D47-8B33-CF7CBC38D646}" srcOrd="0" destOrd="0" presId="urn:microsoft.com/office/officeart/2005/8/layout/process4"/>
    <dgm:cxn modelId="{17C3809C-F9D6-504F-9995-1AB193C5EE2F}" srcId="{EA1C32C0-8DE8-1348-A9BC-A09C639D0961}" destId="{283851A1-79E4-E54D-A0CF-31C46C4F923D}" srcOrd="0" destOrd="0" parTransId="{CAD2CB31-45A4-264E-82EF-5A3683B2748F}" sibTransId="{FA505C7D-30EA-7042-943B-8675AB772B5B}"/>
    <dgm:cxn modelId="{E81C34B7-43E7-154D-A591-DF9D2BB6DEBD}" type="presOf" srcId="{EA1C32C0-8DE8-1348-A9BC-A09C639D0961}" destId="{46707F3A-EF44-FD4D-BE6D-1C7BF1D79906}" srcOrd="0" destOrd="0" presId="urn:microsoft.com/office/officeart/2005/8/layout/process4"/>
    <dgm:cxn modelId="{D15212F5-F40D-104F-87CF-776858B3B62D}" type="presOf" srcId="{3A699A16-9B60-064A-A0F7-0DB101349F35}" destId="{2468530E-9C81-A946-8CF0-134E26592663}" srcOrd="0" destOrd="0" presId="urn:microsoft.com/office/officeart/2005/8/layout/process4"/>
    <dgm:cxn modelId="{BBAAA310-E62D-0444-BDF6-D849C1628873}" type="presParOf" srcId="{46707F3A-EF44-FD4D-BE6D-1C7BF1D79906}" destId="{084A39F8-5A87-3642-9976-CB2139582766}" srcOrd="0" destOrd="0" presId="urn:microsoft.com/office/officeart/2005/8/layout/process4"/>
    <dgm:cxn modelId="{5454D9BC-B0FC-D545-8E47-C943ABFC0BE7}" type="presParOf" srcId="{084A39F8-5A87-3642-9976-CB2139582766}" destId="{2BDB36B7-C9CC-0D47-8B33-CF7CBC38D646}" srcOrd="0" destOrd="0" presId="urn:microsoft.com/office/officeart/2005/8/layout/process4"/>
    <dgm:cxn modelId="{28455036-3D1E-4043-94B7-CB2048650837}" type="presParOf" srcId="{46707F3A-EF44-FD4D-BE6D-1C7BF1D79906}" destId="{2E63F64D-9D25-EA4F-9B8A-E80C70E4197A}" srcOrd="1" destOrd="0" presId="urn:microsoft.com/office/officeart/2005/8/layout/process4"/>
    <dgm:cxn modelId="{5690C00E-F9C5-4642-8DA8-41C7BB36DC62}" type="presParOf" srcId="{46707F3A-EF44-FD4D-BE6D-1C7BF1D79906}" destId="{FA322AAD-475D-404A-9090-ADAE6585FB2D}" srcOrd="2" destOrd="0" presId="urn:microsoft.com/office/officeart/2005/8/layout/process4"/>
    <dgm:cxn modelId="{7A68F11B-C2C6-DC4D-828F-D0196B2AD880}" type="presParOf" srcId="{FA322AAD-475D-404A-9090-ADAE6585FB2D}" destId="{2468530E-9C81-A946-8CF0-134E26592663}" srcOrd="0" destOrd="0" presId="urn:microsoft.com/office/officeart/2005/8/layout/process4"/>
    <dgm:cxn modelId="{C5EE21ED-EF43-ED45-8058-92C6D212ACBA}" type="presParOf" srcId="{46707F3A-EF44-FD4D-BE6D-1C7BF1D79906}" destId="{BAB67111-942D-114A-AA69-DF5A6AC803D6}" srcOrd="3" destOrd="0" presId="urn:microsoft.com/office/officeart/2005/8/layout/process4"/>
    <dgm:cxn modelId="{E285BCBA-969E-A142-9D73-8553A3C7C20C}" type="presParOf" srcId="{46707F3A-EF44-FD4D-BE6D-1C7BF1D79906}" destId="{940AC579-5DBB-424F-AAA9-D3094338A73B}" srcOrd="4" destOrd="0" presId="urn:microsoft.com/office/officeart/2005/8/layout/process4"/>
    <dgm:cxn modelId="{47E54F90-BB50-7941-B016-D20E0083CF1F}" type="presParOf" srcId="{940AC579-5DBB-424F-AAA9-D3094338A73B}" destId="{BEB24C19-D1D0-C243-867D-8F14C8CAA00B}" srcOrd="0" destOrd="0" presId="urn:microsoft.com/office/officeart/2005/8/layout/process4"/>
    <dgm:cxn modelId="{5FD72745-BF59-014A-94AC-5CCCB3991AFA}" type="presParOf" srcId="{46707F3A-EF44-FD4D-BE6D-1C7BF1D79906}" destId="{8A4F69A2-6320-5E40-A33E-38324D80F591}" srcOrd="5" destOrd="0" presId="urn:microsoft.com/office/officeart/2005/8/layout/process4"/>
    <dgm:cxn modelId="{668D80B4-4688-A54E-8F2C-8840C4808188}" type="presParOf" srcId="{46707F3A-EF44-FD4D-BE6D-1C7BF1D79906}" destId="{E307E80C-09B2-CF4D-9CE6-5A8F7F5CE230}" srcOrd="6" destOrd="0" presId="urn:microsoft.com/office/officeart/2005/8/layout/process4"/>
    <dgm:cxn modelId="{A2A53D73-952A-164B-AF6D-789BFD687938}" type="presParOf" srcId="{E307E80C-09B2-CF4D-9CE6-5A8F7F5CE230}" destId="{D0B66CAF-17CC-174A-8FCC-98D33709307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197593-EDE9-DE44-A096-1BEBE78E457C}" type="doc">
      <dgm:prSet loTypeId="urn:microsoft.com/office/officeart/2005/8/layout/list1" loCatId="" qsTypeId="urn:microsoft.com/office/officeart/2005/8/quickstyle/3d3" qsCatId="3D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30BD61B0-245F-F74B-A32A-7B9C5285A3C8}">
      <dgm:prSet phldrT="[Text]" custT="1"/>
      <dgm:spPr/>
      <dgm:t>
        <a:bodyPr/>
        <a:lstStyle/>
        <a:p>
          <a:r>
            <a:rPr lang="en-GB" sz="2000" dirty="0"/>
            <a:t>As a single corporate project, there is no risk of unauthorized access.</a:t>
          </a:r>
        </a:p>
      </dgm:t>
    </dgm:pt>
    <dgm:pt modelId="{D27904C9-F983-DB46-98C1-577E78751CBB}" type="parTrans" cxnId="{C20AEDF6-479E-3C49-86DC-AE31D733A4DB}">
      <dgm:prSet/>
      <dgm:spPr/>
      <dgm:t>
        <a:bodyPr/>
        <a:lstStyle/>
        <a:p>
          <a:endParaRPr lang="en-GB"/>
        </a:p>
      </dgm:t>
    </dgm:pt>
    <dgm:pt modelId="{A01C2F08-84EA-5445-BD86-826A9E3E1A11}" type="sibTrans" cxnId="{C20AEDF6-479E-3C49-86DC-AE31D733A4DB}">
      <dgm:prSet/>
      <dgm:spPr/>
      <dgm:t>
        <a:bodyPr/>
        <a:lstStyle/>
        <a:p>
          <a:endParaRPr lang="en-GB"/>
        </a:p>
      </dgm:t>
    </dgm:pt>
    <dgm:pt modelId="{C8F3D0D1-1B64-EA41-BB5B-DDE5242E6E76}">
      <dgm:prSet phldrT="[Text]" custT="1"/>
      <dgm:spPr/>
      <dgm:t>
        <a:bodyPr/>
        <a:lstStyle/>
        <a:p>
          <a:r>
            <a:rPr lang="en-GB" sz="3000" dirty="0"/>
            <a:t> </a:t>
          </a:r>
          <a:r>
            <a:rPr lang="en-GB" sz="2000" dirty="0"/>
            <a:t>Respects user privacy.</a:t>
          </a:r>
        </a:p>
      </dgm:t>
    </dgm:pt>
    <dgm:pt modelId="{5EB4C387-6072-2248-A6D9-C6074E0E8F44}" type="parTrans" cxnId="{A63B21C6-6B33-FD4D-A976-3E7B84383225}">
      <dgm:prSet/>
      <dgm:spPr/>
      <dgm:t>
        <a:bodyPr/>
        <a:lstStyle/>
        <a:p>
          <a:endParaRPr lang="en-GB"/>
        </a:p>
      </dgm:t>
    </dgm:pt>
    <dgm:pt modelId="{B00CC734-04D1-3645-B83E-C97051E0A095}" type="sibTrans" cxnId="{A63B21C6-6B33-FD4D-A976-3E7B84383225}">
      <dgm:prSet/>
      <dgm:spPr/>
      <dgm:t>
        <a:bodyPr/>
        <a:lstStyle/>
        <a:p>
          <a:endParaRPr lang="en-GB"/>
        </a:p>
      </dgm:t>
    </dgm:pt>
    <dgm:pt modelId="{4EDA9B55-99F0-974E-8214-10FA234A5597}">
      <dgm:prSet custT="1"/>
      <dgm:spPr/>
      <dgm:t>
        <a:bodyPr/>
        <a:lstStyle/>
        <a:p>
          <a:r>
            <a:rPr lang="en-GB" sz="2000" dirty="0"/>
            <a:t>The system protects data confidentiality. </a:t>
          </a:r>
        </a:p>
      </dgm:t>
    </dgm:pt>
    <dgm:pt modelId="{4D887772-B395-BD43-80E4-38EB4AF5F932}" type="parTrans" cxnId="{99D08624-7E6D-DB4B-9F12-D45F816E7292}">
      <dgm:prSet/>
      <dgm:spPr/>
      <dgm:t>
        <a:bodyPr/>
        <a:lstStyle/>
        <a:p>
          <a:endParaRPr lang="en-GB"/>
        </a:p>
      </dgm:t>
    </dgm:pt>
    <dgm:pt modelId="{C039C2AE-4C43-5445-AE84-9E21E9067FEB}" type="sibTrans" cxnId="{99D08624-7E6D-DB4B-9F12-D45F816E7292}">
      <dgm:prSet/>
      <dgm:spPr/>
      <dgm:t>
        <a:bodyPr/>
        <a:lstStyle/>
        <a:p>
          <a:endParaRPr lang="en-GB"/>
        </a:p>
      </dgm:t>
    </dgm:pt>
    <dgm:pt modelId="{5D3D813A-4E42-E34A-9E36-82B5239B784B}">
      <dgm:prSet custT="1"/>
      <dgm:spPr/>
      <dgm:t>
        <a:bodyPr/>
        <a:lstStyle/>
        <a:p>
          <a:r>
            <a:rPr lang="en-GB" sz="2000" dirty="0"/>
            <a:t>Provides meaningful recommendations.</a:t>
          </a:r>
        </a:p>
      </dgm:t>
    </dgm:pt>
    <dgm:pt modelId="{F6B6C933-DA94-6844-9041-5391DC3ECA0A}" type="parTrans" cxnId="{888B22E2-43E4-6144-BBEC-303C13631B46}">
      <dgm:prSet/>
      <dgm:spPr/>
      <dgm:t>
        <a:bodyPr/>
        <a:lstStyle/>
        <a:p>
          <a:endParaRPr lang="en-GB"/>
        </a:p>
      </dgm:t>
    </dgm:pt>
    <dgm:pt modelId="{7C119F55-A648-D24E-ACDD-2BB4B089A94D}" type="sibTrans" cxnId="{888B22E2-43E4-6144-BBEC-303C13631B46}">
      <dgm:prSet/>
      <dgm:spPr/>
      <dgm:t>
        <a:bodyPr/>
        <a:lstStyle/>
        <a:p>
          <a:endParaRPr lang="en-GB"/>
        </a:p>
      </dgm:t>
    </dgm:pt>
    <dgm:pt modelId="{6DC33F7F-9016-5F40-8F41-E37336D710D8}" type="pres">
      <dgm:prSet presAssocID="{3A197593-EDE9-DE44-A096-1BEBE78E457C}" presName="linear" presStyleCnt="0">
        <dgm:presLayoutVars>
          <dgm:dir/>
          <dgm:animLvl val="lvl"/>
          <dgm:resizeHandles val="exact"/>
        </dgm:presLayoutVars>
      </dgm:prSet>
      <dgm:spPr/>
    </dgm:pt>
    <dgm:pt modelId="{8BF682D7-9C26-034F-AC08-F5932E7DFFF3}" type="pres">
      <dgm:prSet presAssocID="{5D3D813A-4E42-E34A-9E36-82B5239B784B}" presName="parentLin" presStyleCnt="0"/>
      <dgm:spPr/>
    </dgm:pt>
    <dgm:pt modelId="{2F68F561-5A11-8B4C-8167-00B370032D69}" type="pres">
      <dgm:prSet presAssocID="{5D3D813A-4E42-E34A-9E36-82B5239B784B}" presName="parentLeftMargin" presStyleLbl="node1" presStyleIdx="0" presStyleCnt="4"/>
      <dgm:spPr/>
    </dgm:pt>
    <dgm:pt modelId="{100AF256-0E58-BB45-96D4-F78C28F1ABAC}" type="pres">
      <dgm:prSet presAssocID="{5D3D813A-4E42-E34A-9E36-82B5239B784B}" presName="parentText" presStyleLbl="node1" presStyleIdx="0" presStyleCnt="4" custLinFactNeighborX="-2490" custLinFactNeighborY="7226">
        <dgm:presLayoutVars>
          <dgm:chMax val="0"/>
          <dgm:bulletEnabled val="1"/>
        </dgm:presLayoutVars>
      </dgm:prSet>
      <dgm:spPr/>
    </dgm:pt>
    <dgm:pt modelId="{9001F2AB-6F9F-5543-9A63-BA80BFDE9C20}" type="pres">
      <dgm:prSet presAssocID="{5D3D813A-4E42-E34A-9E36-82B5239B784B}" presName="negativeSpace" presStyleCnt="0"/>
      <dgm:spPr/>
    </dgm:pt>
    <dgm:pt modelId="{D00C5CEE-5D59-384C-8E96-2E8502CF0D5C}" type="pres">
      <dgm:prSet presAssocID="{5D3D813A-4E42-E34A-9E36-82B5239B784B}" presName="childText" presStyleLbl="conFgAcc1" presStyleIdx="0" presStyleCnt="4">
        <dgm:presLayoutVars>
          <dgm:bulletEnabled val="1"/>
        </dgm:presLayoutVars>
      </dgm:prSet>
      <dgm:spPr/>
    </dgm:pt>
    <dgm:pt modelId="{BF1B0370-FB19-F24E-9FDE-B4C259A7AD5A}" type="pres">
      <dgm:prSet presAssocID="{7C119F55-A648-D24E-ACDD-2BB4B089A94D}" presName="spaceBetweenRectangles" presStyleCnt="0"/>
      <dgm:spPr/>
    </dgm:pt>
    <dgm:pt modelId="{C9BFF1E8-BDF9-7D48-9106-A48F371DDA41}" type="pres">
      <dgm:prSet presAssocID="{4EDA9B55-99F0-974E-8214-10FA234A5597}" presName="parentLin" presStyleCnt="0"/>
      <dgm:spPr/>
    </dgm:pt>
    <dgm:pt modelId="{B6E46D5B-D9C1-7C4E-B8C6-8AFD9764EB8A}" type="pres">
      <dgm:prSet presAssocID="{4EDA9B55-99F0-974E-8214-10FA234A5597}" presName="parentLeftMargin" presStyleLbl="node1" presStyleIdx="0" presStyleCnt="4"/>
      <dgm:spPr/>
    </dgm:pt>
    <dgm:pt modelId="{F6E19589-3BC1-6E47-929C-EF70BF5ECFEC}" type="pres">
      <dgm:prSet presAssocID="{4EDA9B55-99F0-974E-8214-10FA234A55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C66527-CAFC-1846-866F-4A1A28B672F5}" type="pres">
      <dgm:prSet presAssocID="{4EDA9B55-99F0-974E-8214-10FA234A5597}" presName="negativeSpace" presStyleCnt="0"/>
      <dgm:spPr/>
    </dgm:pt>
    <dgm:pt modelId="{923BC67A-B521-0249-9A14-D88B57DB445C}" type="pres">
      <dgm:prSet presAssocID="{4EDA9B55-99F0-974E-8214-10FA234A5597}" presName="childText" presStyleLbl="conFgAcc1" presStyleIdx="1" presStyleCnt="4">
        <dgm:presLayoutVars>
          <dgm:bulletEnabled val="1"/>
        </dgm:presLayoutVars>
      </dgm:prSet>
      <dgm:spPr/>
    </dgm:pt>
    <dgm:pt modelId="{399641F2-1CC5-9E4E-B187-D00D3E9EFC9B}" type="pres">
      <dgm:prSet presAssocID="{C039C2AE-4C43-5445-AE84-9E21E9067FEB}" presName="spaceBetweenRectangles" presStyleCnt="0"/>
      <dgm:spPr/>
    </dgm:pt>
    <dgm:pt modelId="{E5333F0F-93AD-1346-8B20-B9B1E7A868D1}" type="pres">
      <dgm:prSet presAssocID="{30BD61B0-245F-F74B-A32A-7B9C5285A3C8}" presName="parentLin" presStyleCnt="0"/>
      <dgm:spPr/>
    </dgm:pt>
    <dgm:pt modelId="{C69A84E7-2A6B-A84E-A305-0258C99CE136}" type="pres">
      <dgm:prSet presAssocID="{30BD61B0-245F-F74B-A32A-7B9C5285A3C8}" presName="parentLeftMargin" presStyleLbl="node1" presStyleIdx="1" presStyleCnt="4"/>
      <dgm:spPr/>
    </dgm:pt>
    <dgm:pt modelId="{B20210E8-5333-6243-837A-78B7F1F8E93B}" type="pres">
      <dgm:prSet presAssocID="{30BD61B0-245F-F74B-A32A-7B9C5285A3C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0DD20C-5124-3C45-B7F9-4D8C92619E0C}" type="pres">
      <dgm:prSet presAssocID="{30BD61B0-245F-F74B-A32A-7B9C5285A3C8}" presName="negativeSpace" presStyleCnt="0"/>
      <dgm:spPr/>
    </dgm:pt>
    <dgm:pt modelId="{9EE2CEFF-9C4C-554D-A379-E376B4F05AE6}" type="pres">
      <dgm:prSet presAssocID="{30BD61B0-245F-F74B-A32A-7B9C5285A3C8}" presName="childText" presStyleLbl="conFgAcc1" presStyleIdx="2" presStyleCnt="4">
        <dgm:presLayoutVars>
          <dgm:bulletEnabled val="1"/>
        </dgm:presLayoutVars>
      </dgm:prSet>
      <dgm:spPr/>
    </dgm:pt>
    <dgm:pt modelId="{569F8786-F125-504D-AEDB-2075D70ED80D}" type="pres">
      <dgm:prSet presAssocID="{A01C2F08-84EA-5445-BD86-826A9E3E1A11}" presName="spaceBetweenRectangles" presStyleCnt="0"/>
      <dgm:spPr/>
    </dgm:pt>
    <dgm:pt modelId="{156BEE9E-F5FE-D143-8C54-A54EC809458B}" type="pres">
      <dgm:prSet presAssocID="{C8F3D0D1-1B64-EA41-BB5B-DDE5242E6E76}" presName="parentLin" presStyleCnt="0"/>
      <dgm:spPr/>
    </dgm:pt>
    <dgm:pt modelId="{ECD8B274-BAAB-4A49-8B04-62C48C378B99}" type="pres">
      <dgm:prSet presAssocID="{C8F3D0D1-1B64-EA41-BB5B-DDE5242E6E76}" presName="parentLeftMargin" presStyleLbl="node1" presStyleIdx="2" presStyleCnt="4"/>
      <dgm:spPr/>
    </dgm:pt>
    <dgm:pt modelId="{BBAB5B3A-4568-3843-8122-6208B4F10D62}" type="pres">
      <dgm:prSet presAssocID="{C8F3D0D1-1B64-EA41-BB5B-DDE5242E6E7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D7BB58-408B-C248-8E62-C768F7292081}" type="pres">
      <dgm:prSet presAssocID="{C8F3D0D1-1B64-EA41-BB5B-DDE5242E6E76}" presName="negativeSpace" presStyleCnt="0"/>
      <dgm:spPr/>
    </dgm:pt>
    <dgm:pt modelId="{F66198F3-1DC7-5748-B4F3-0E2C840C9D2E}" type="pres">
      <dgm:prSet presAssocID="{C8F3D0D1-1B64-EA41-BB5B-DDE5242E6E7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9D08624-7E6D-DB4B-9F12-D45F816E7292}" srcId="{3A197593-EDE9-DE44-A096-1BEBE78E457C}" destId="{4EDA9B55-99F0-974E-8214-10FA234A5597}" srcOrd="1" destOrd="0" parTransId="{4D887772-B395-BD43-80E4-38EB4AF5F932}" sibTransId="{C039C2AE-4C43-5445-AE84-9E21E9067FEB}"/>
    <dgm:cxn modelId="{06FF6230-8D4C-BA46-A5F9-01409E10208F}" type="presOf" srcId="{4EDA9B55-99F0-974E-8214-10FA234A5597}" destId="{B6E46D5B-D9C1-7C4E-B8C6-8AFD9764EB8A}" srcOrd="0" destOrd="0" presId="urn:microsoft.com/office/officeart/2005/8/layout/list1"/>
    <dgm:cxn modelId="{06D88B4D-ADD8-4B4F-97CD-95EBFC7A144C}" type="presOf" srcId="{30BD61B0-245F-F74B-A32A-7B9C5285A3C8}" destId="{B20210E8-5333-6243-837A-78B7F1F8E93B}" srcOrd="1" destOrd="0" presId="urn:microsoft.com/office/officeart/2005/8/layout/list1"/>
    <dgm:cxn modelId="{76B5415E-69A6-954E-AD75-DE2E63628A7A}" type="presOf" srcId="{4EDA9B55-99F0-974E-8214-10FA234A5597}" destId="{F6E19589-3BC1-6E47-929C-EF70BF5ECFEC}" srcOrd="1" destOrd="0" presId="urn:microsoft.com/office/officeart/2005/8/layout/list1"/>
    <dgm:cxn modelId="{F8C8346A-0819-C743-A5E2-BC0EA0BF1F05}" type="presOf" srcId="{C8F3D0D1-1B64-EA41-BB5B-DDE5242E6E76}" destId="{ECD8B274-BAAB-4A49-8B04-62C48C378B99}" srcOrd="0" destOrd="0" presId="urn:microsoft.com/office/officeart/2005/8/layout/list1"/>
    <dgm:cxn modelId="{5014007A-F448-294C-813F-1EAB54234198}" type="presOf" srcId="{5D3D813A-4E42-E34A-9E36-82B5239B784B}" destId="{2F68F561-5A11-8B4C-8167-00B370032D69}" srcOrd="0" destOrd="0" presId="urn:microsoft.com/office/officeart/2005/8/layout/list1"/>
    <dgm:cxn modelId="{C1505D99-C6D7-F54B-A751-24917EA58011}" type="presOf" srcId="{C8F3D0D1-1B64-EA41-BB5B-DDE5242E6E76}" destId="{BBAB5B3A-4568-3843-8122-6208B4F10D62}" srcOrd="1" destOrd="0" presId="urn:microsoft.com/office/officeart/2005/8/layout/list1"/>
    <dgm:cxn modelId="{A63B21C6-6B33-FD4D-A976-3E7B84383225}" srcId="{3A197593-EDE9-DE44-A096-1BEBE78E457C}" destId="{C8F3D0D1-1B64-EA41-BB5B-DDE5242E6E76}" srcOrd="3" destOrd="0" parTransId="{5EB4C387-6072-2248-A6D9-C6074E0E8F44}" sibTransId="{B00CC734-04D1-3645-B83E-C97051E0A095}"/>
    <dgm:cxn modelId="{3F7D6FCE-096A-3F4A-BA95-4431CF2602CD}" type="presOf" srcId="{30BD61B0-245F-F74B-A32A-7B9C5285A3C8}" destId="{C69A84E7-2A6B-A84E-A305-0258C99CE136}" srcOrd="0" destOrd="0" presId="urn:microsoft.com/office/officeart/2005/8/layout/list1"/>
    <dgm:cxn modelId="{6FB539E0-3B95-8346-8311-4BA2E4B0A85B}" type="presOf" srcId="{5D3D813A-4E42-E34A-9E36-82B5239B784B}" destId="{100AF256-0E58-BB45-96D4-F78C28F1ABAC}" srcOrd="1" destOrd="0" presId="urn:microsoft.com/office/officeart/2005/8/layout/list1"/>
    <dgm:cxn modelId="{888B22E2-43E4-6144-BBEC-303C13631B46}" srcId="{3A197593-EDE9-DE44-A096-1BEBE78E457C}" destId="{5D3D813A-4E42-E34A-9E36-82B5239B784B}" srcOrd="0" destOrd="0" parTransId="{F6B6C933-DA94-6844-9041-5391DC3ECA0A}" sibTransId="{7C119F55-A648-D24E-ACDD-2BB4B089A94D}"/>
    <dgm:cxn modelId="{34563EF2-FF02-2840-9576-B87C8A55DEF6}" type="presOf" srcId="{3A197593-EDE9-DE44-A096-1BEBE78E457C}" destId="{6DC33F7F-9016-5F40-8F41-E37336D710D8}" srcOrd="0" destOrd="0" presId="urn:microsoft.com/office/officeart/2005/8/layout/list1"/>
    <dgm:cxn modelId="{C20AEDF6-479E-3C49-86DC-AE31D733A4DB}" srcId="{3A197593-EDE9-DE44-A096-1BEBE78E457C}" destId="{30BD61B0-245F-F74B-A32A-7B9C5285A3C8}" srcOrd="2" destOrd="0" parTransId="{D27904C9-F983-DB46-98C1-577E78751CBB}" sibTransId="{A01C2F08-84EA-5445-BD86-826A9E3E1A11}"/>
    <dgm:cxn modelId="{9B3AAA9B-855E-8047-8B18-CF2BE697ED09}" type="presParOf" srcId="{6DC33F7F-9016-5F40-8F41-E37336D710D8}" destId="{8BF682D7-9C26-034F-AC08-F5932E7DFFF3}" srcOrd="0" destOrd="0" presId="urn:microsoft.com/office/officeart/2005/8/layout/list1"/>
    <dgm:cxn modelId="{11B8758E-2FA2-E043-A414-126589F40B75}" type="presParOf" srcId="{8BF682D7-9C26-034F-AC08-F5932E7DFFF3}" destId="{2F68F561-5A11-8B4C-8167-00B370032D69}" srcOrd="0" destOrd="0" presId="urn:microsoft.com/office/officeart/2005/8/layout/list1"/>
    <dgm:cxn modelId="{8619DA41-7BB0-BD4B-894B-84350C6450CC}" type="presParOf" srcId="{8BF682D7-9C26-034F-AC08-F5932E7DFFF3}" destId="{100AF256-0E58-BB45-96D4-F78C28F1ABAC}" srcOrd="1" destOrd="0" presId="urn:microsoft.com/office/officeart/2005/8/layout/list1"/>
    <dgm:cxn modelId="{55CDACDA-3878-2C47-BA32-E375FAFAAF4B}" type="presParOf" srcId="{6DC33F7F-9016-5F40-8F41-E37336D710D8}" destId="{9001F2AB-6F9F-5543-9A63-BA80BFDE9C20}" srcOrd="1" destOrd="0" presId="urn:microsoft.com/office/officeart/2005/8/layout/list1"/>
    <dgm:cxn modelId="{F867A927-8CB6-F247-B4FA-78AB6B1012AC}" type="presParOf" srcId="{6DC33F7F-9016-5F40-8F41-E37336D710D8}" destId="{D00C5CEE-5D59-384C-8E96-2E8502CF0D5C}" srcOrd="2" destOrd="0" presId="urn:microsoft.com/office/officeart/2005/8/layout/list1"/>
    <dgm:cxn modelId="{9CE7A44D-32C0-CD4B-AE0F-3D1DB2D0D9C4}" type="presParOf" srcId="{6DC33F7F-9016-5F40-8F41-E37336D710D8}" destId="{BF1B0370-FB19-F24E-9FDE-B4C259A7AD5A}" srcOrd="3" destOrd="0" presId="urn:microsoft.com/office/officeart/2005/8/layout/list1"/>
    <dgm:cxn modelId="{D36C98EE-288F-B14C-BE7E-15CB4088E78B}" type="presParOf" srcId="{6DC33F7F-9016-5F40-8F41-E37336D710D8}" destId="{C9BFF1E8-BDF9-7D48-9106-A48F371DDA41}" srcOrd="4" destOrd="0" presId="urn:microsoft.com/office/officeart/2005/8/layout/list1"/>
    <dgm:cxn modelId="{72B10A35-7D2B-3842-AFC4-75CB098E60CA}" type="presParOf" srcId="{C9BFF1E8-BDF9-7D48-9106-A48F371DDA41}" destId="{B6E46D5B-D9C1-7C4E-B8C6-8AFD9764EB8A}" srcOrd="0" destOrd="0" presId="urn:microsoft.com/office/officeart/2005/8/layout/list1"/>
    <dgm:cxn modelId="{3E40F0C3-B869-4146-B475-92BDBC51CC71}" type="presParOf" srcId="{C9BFF1E8-BDF9-7D48-9106-A48F371DDA41}" destId="{F6E19589-3BC1-6E47-929C-EF70BF5ECFEC}" srcOrd="1" destOrd="0" presId="urn:microsoft.com/office/officeart/2005/8/layout/list1"/>
    <dgm:cxn modelId="{EB5A7E84-B39B-F947-AE55-5F9D65C3087C}" type="presParOf" srcId="{6DC33F7F-9016-5F40-8F41-E37336D710D8}" destId="{32C66527-CAFC-1846-866F-4A1A28B672F5}" srcOrd="5" destOrd="0" presId="urn:microsoft.com/office/officeart/2005/8/layout/list1"/>
    <dgm:cxn modelId="{1CE484BC-5C5B-2C43-A1C6-67CF512CC46A}" type="presParOf" srcId="{6DC33F7F-9016-5F40-8F41-E37336D710D8}" destId="{923BC67A-B521-0249-9A14-D88B57DB445C}" srcOrd="6" destOrd="0" presId="urn:microsoft.com/office/officeart/2005/8/layout/list1"/>
    <dgm:cxn modelId="{A6532C68-9960-1641-80CC-81F43E09A5B6}" type="presParOf" srcId="{6DC33F7F-9016-5F40-8F41-E37336D710D8}" destId="{399641F2-1CC5-9E4E-B187-D00D3E9EFC9B}" srcOrd="7" destOrd="0" presId="urn:microsoft.com/office/officeart/2005/8/layout/list1"/>
    <dgm:cxn modelId="{F97C9F1D-B0E8-7C42-B32B-5C59DCCFE72F}" type="presParOf" srcId="{6DC33F7F-9016-5F40-8F41-E37336D710D8}" destId="{E5333F0F-93AD-1346-8B20-B9B1E7A868D1}" srcOrd="8" destOrd="0" presId="urn:microsoft.com/office/officeart/2005/8/layout/list1"/>
    <dgm:cxn modelId="{A6C1A712-6B16-8246-B439-D286E80BD9FE}" type="presParOf" srcId="{E5333F0F-93AD-1346-8B20-B9B1E7A868D1}" destId="{C69A84E7-2A6B-A84E-A305-0258C99CE136}" srcOrd="0" destOrd="0" presId="urn:microsoft.com/office/officeart/2005/8/layout/list1"/>
    <dgm:cxn modelId="{D0E988DE-3033-E449-AFC5-1A3EEDC538F5}" type="presParOf" srcId="{E5333F0F-93AD-1346-8B20-B9B1E7A868D1}" destId="{B20210E8-5333-6243-837A-78B7F1F8E93B}" srcOrd="1" destOrd="0" presId="urn:microsoft.com/office/officeart/2005/8/layout/list1"/>
    <dgm:cxn modelId="{0DD2E185-6809-A441-B3A7-A0E108DCA096}" type="presParOf" srcId="{6DC33F7F-9016-5F40-8F41-E37336D710D8}" destId="{980DD20C-5124-3C45-B7F9-4D8C92619E0C}" srcOrd="9" destOrd="0" presId="urn:microsoft.com/office/officeart/2005/8/layout/list1"/>
    <dgm:cxn modelId="{D68B87E8-9B87-E049-B50A-317499274AC4}" type="presParOf" srcId="{6DC33F7F-9016-5F40-8F41-E37336D710D8}" destId="{9EE2CEFF-9C4C-554D-A379-E376B4F05AE6}" srcOrd="10" destOrd="0" presId="urn:microsoft.com/office/officeart/2005/8/layout/list1"/>
    <dgm:cxn modelId="{B994CEEA-681D-F84E-9FC9-69D9F5754DFD}" type="presParOf" srcId="{6DC33F7F-9016-5F40-8F41-E37336D710D8}" destId="{569F8786-F125-504D-AEDB-2075D70ED80D}" srcOrd="11" destOrd="0" presId="urn:microsoft.com/office/officeart/2005/8/layout/list1"/>
    <dgm:cxn modelId="{2D74E4D7-15A6-3D47-BDB5-E10D832D8C34}" type="presParOf" srcId="{6DC33F7F-9016-5F40-8F41-E37336D710D8}" destId="{156BEE9E-F5FE-D143-8C54-A54EC809458B}" srcOrd="12" destOrd="0" presId="urn:microsoft.com/office/officeart/2005/8/layout/list1"/>
    <dgm:cxn modelId="{5636733B-11C9-D74A-9F0C-B50F99D3208E}" type="presParOf" srcId="{156BEE9E-F5FE-D143-8C54-A54EC809458B}" destId="{ECD8B274-BAAB-4A49-8B04-62C48C378B99}" srcOrd="0" destOrd="0" presId="urn:microsoft.com/office/officeart/2005/8/layout/list1"/>
    <dgm:cxn modelId="{D551021F-A467-864D-A297-C109DF9A0375}" type="presParOf" srcId="{156BEE9E-F5FE-D143-8C54-A54EC809458B}" destId="{BBAB5B3A-4568-3843-8122-6208B4F10D62}" srcOrd="1" destOrd="0" presId="urn:microsoft.com/office/officeart/2005/8/layout/list1"/>
    <dgm:cxn modelId="{CCAB66BB-FAC2-914F-A27B-08A6498D2E36}" type="presParOf" srcId="{6DC33F7F-9016-5F40-8F41-E37336D710D8}" destId="{C7D7BB58-408B-C248-8E62-C768F7292081}" srcOrd="13" destOrd="0" presId="urn:microsoft.com/office/officeart/2005/8/layout/list1"/>
    <dgm:cxn modelId="{F5627C0A-C0A1-EF41-8646-3635DB6138D1}" type="presParOf" srcId="{6DC33F7F-9016-5F40-8F41-E37336D710D8}" destId="{F66198F3-1DC7-5748-B4F3-0E2C840C9D2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71BAA3-6BFC-5E45-8E9C-F798AB1BCE24}" type="doc">
      <dgm:prSet loTypeId="urn:microsoft.com/office/officeart/2008/layout/VerticalCurvedList" loCatId="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GB"/>
        </a:p>
      </dgm:t>
    </dgm:pt>
    <dgm:pt modelId="{4E52253E-CDE1-B340-B903-32E8FD8239AF}">
      <dgm:prSet phldrT="[Text]"/>
      <dgm:spPr/>
      <dgm:t>
        <a:bodyPr/>
        <a:lstStyle/>
        <a:p>
          <a:r>
            <a:rPr lang="en-US" dirty="0"/>
            <a:t>Tracking progress of development plan </a:t>
          </a:r>
          <a:endParaRPr lang="en-GB" dirty="0"/>
        </a:p>
      </dgm:t>
    </dgm:pt>
    <dgm:pt modelId="{10E172E6-B643-C740-97A6-D4502A4F6612}" type="parTrans" cxnId="{BB086A87-4062-A343-A28D-D3258C36BAED}">
      <dgm:prSet/>
      <dgm:spPr/>
      <dgm:t>
        <a:bodyPr/>
        <a:lstStyle/>
        <a:p>
          <a:endParaRPr lang="en-GB"/>
        </a:p>
      </dgm:t>
    </dgm:pt>
    <dgm:pt modelId="{8AA405B8-C5FD-3940-8369-1F432D720DF4}" type="sibTrans" cxnId="{BB086A87-4062-A343-A28D-D3258C36BAED}">
      <dgm:prSet/>
      <dgm:spPr/>
      <dgm:t>
        <a:bodyPr/>
        <a:lstStyle/>
        <a:p>
          <a:endParaRPr lang="en-GB"/>
        </a:p>
      </dgm:t>
    </dgm:pt>
    <dgm:pt modelId="{94F67454-C584-F347-B859-EA22EB084AC1}">
      <dgm:prSet phldrT="[Text]"/>
      <dgm:spPr/>
      <dgm:t>
        <a:bodyPr/>
        <a:lstStyle/>
        <a:p>
          <a:r>
            <a:rPr lang="en-US" dirty="0"/>
            <a:t>Updating Employee skills and profile</a:t>
          </a:r>
          <a:endParaRPr lang="en-GB" dirty="0"/>
        </a:p>
      </dgm:t>
    </dgm:pt>
    <dgm:pt modelId="{4B93975E-A6C5-C045-85D8-9BF72386EE04}" type="parTrans" cxnId="{FE42B87E-ADEB-0240-BD94-811B3D02A45F}">
      <dgm:prSet/>
      <dgm:spPr/>
      <dgm:t>
        <a:bodyPr/>
        <a:lstStyle/>
        <a:p>
          <a:endParaRPr lang="en-GB"/>
        </a:p>
      </dgm:t>
    </dgm:pt>
    <dgm:pt modelId="{DB627B09-D6BB-9948-89E0-710A32B12112}" type="sibTrans" cxnId="{FE42B87E-ADEB-0240-BD94-811B3D02A45F}">
      <dgm:prSet/>
      <dgm:spPr/>
      <dgm:t>
        <a:bodyPr/>
        <a:lstStyle/>
        <a:p>
          <a:endParaRPr lang="en-GB"/>
        </a:p>
      </dgm:t>
    </dgm:pt>
    <dgm:pt modelId="{268083DD-AE8E-BE4D-AFE3-12E163233ADB}">
      <dgm:prSet phldrT="[Text]"/>
      <dgm:spPr/>
      <dgm:t>
        <a:bodyPr/>
        <a:lstStyle/>
        <a:p>
          <a:r>
            <a:rPr lang="en-US" dirty="0"/>
            <a:t>Introducing a comprehensive testing procedure to ensure the credibility of employee profiles</a:t>
          </a:r>
          <a:endParaRPr lang="en-GB" dirty="0"/>
        </a:p>
      </dgm:t>
    </dgm:pt>
    <dgm:pt modelId="{833FDF3F-BF59-F841-9A8C-16DD3D68F1F7}" type="parTrans" cxnId="{3DD255C1-0816-714F-AE2A-BAA3BDC50D4F}">
      <dgm:prSet/>
      <dgm:spPr/>
      <dgm:t>
        <a:bodyPr/>
        <a:lstStyle/>
        <a:p>
          <a:endParaRPr lang="en-GB"/>
        </a:p>
      </dgm:t>
    </dgm:pt>
    <dgm:pt modelId="{5B70A2EE-1E64-8743-B073-E9D1AA9BF7A7}" type="sibTrans" cxnId="{3DD255C1-0816-714F-AE2A-BAA3BDC50D4F}">
      <dgm:prSet/>
      <dgm:spPr/>
      <dgm:t>
        <a:bodyPr/>
        <a:lstStyle/>
        <a:p>
          <a:endParaRPr lang="en-GB"/>
        </a:p>
      </dgm:t>
    </dgm:pt>
    <dgm:pt modelId="{D634CD52-83B9-EC4B-80EC-3940782E778A}">
      <dgm:prSet/>
      <dgm:spPr/>
      <dgm:t>
        <a:bodyPr/>
        <a:lstStyle/>
        <a:p>
          <a:r>
            <a:rPr lang="en-US" dirty="0"/>
            <a:t>Improving UI for Dashboard Display </a:t>
          </a:r>
        </a:p>
      </dgm:t>
    </dgm:pt>
    <dgm:pt modelId="{8042D55C-64E0-3347-8308-3DD0492DDBBF}" type="parTrans" cxnId="{DFC7A749-BE8F-C446-BDCC-AAC21379A196}">
      <dgm:prSet/>
      <dgm:spPr/>
      <dgm:t>
        <a:bodyPr/>
        <a:lstStyle/>
        <a:p>
          <a:endParaRPr lang="en-GB"/>
        </a:p>
      </dgm:t>
    </dgm:pt>
    <dgm:pt modelId="{46C4489D-CA1A-3346-99E3-8510400FB086}" type="sibTrans" cxnId="{DFC7A749-BE8F-C446-BDCC-AAC21379A196}">
      <dgm:prSet/>
      <dgm:spPr/>
      <dgm:t>
        <a:bodyPr/>
        <a:lstStyle/>
        <a:p>
          <a:endParaRPr lang="en-GB"/>
        </a:p>
      </dgm:t>
    </dgm:pt>
    <dgm:pt modelId="{A736B1F0-16E7-4D49-9319-5BACE606E60F}">
      <dgm:prSet/>
      <dgm:spPr/>
      <dgm:t>
        <a:bodyPr/>
        <a:lstStyle/>
        <a:p>
          <a:r>
            <a:rPr lang="en-US" dirty="0"/>
            <a:t>Increasing Security to maintain privacy of employee</a:t>
          </a:r>
        </a:p>
      </dgm:t>
    </dgm:pt>
    <dgm:pt modelId="{C46448FA-D33C-3449-9B94-1631F1C21939}" type="parTrans" cxnId="{4743BC7D-BF04-A34E-A0EF-5E698038E0B4}">
      <dgm:prSet/>
      <dgm:spPr/>
      <dgm:t>
        <a:bodyPr/>
        <a:lstStyle/>
        <a:p>
          <a:endParaRPr lang="en-GB"/>
        </a:p>
      </dgm:t>
    </dgm:pt>
    <dgm:pt modelId="{DA7638AF-6761-B443-B560-C57E0AF47AF2}" type="sibTrans" cxnId="{4743BC7D-BF04-A34E-A0EF-5E698038E0B4}">
      <dgm:prSet/>
      <dgm:spPr/>
      <dgm:t>
        <a:bodyPr/>
        <a:lstStyle/>
        <a:p>
          <a:endParaRPr lang="en-GB"/>
        </a:p>
      </dgm:t>
    </dgm:pt>
    <dgm:pt modelId="{83EFFCA7-77C1-F643-8D11-9CD60AC38F9B}">
      <dgm:prSet/>
      <dgm:spPr/>
      <dgm:t>
        <a:bodyPr/>
        <a:lstStyle/>
        <a:p>
          <a:r>
            <a:rPr lang="en-US" dirty="0"/>
            <a:t>Increasing accuracy by implementing scalable models</a:t>
          </a:r>
        </a:p>
      </dgm:t>
    </dgm:pt>
    <dgm:pt modelId="{124C475E-13E3-F444-9ACB-E4AB1E2C6DBC}" type="sibTrans" cxnId="{41468C09-DBE8-9C4A-8D0D-B4EE8D83C823}">
      <dgm:prSet/>
      <dgm:spPr/>
      <dgm:t>
        <a:bodyPr/>
        <a:lstStyle/>
        <a:p>
          <a:endParaRPr lang="en-GB"/>
        </a:p>
      </dgm:t>
    </dgm:pt>
    <dgm:pt modelId="{1F0A05D6-444C-7F42-8C98-6A6C828BCFE5}" type="parTrans" cxnId="{41468C09-DBE8-9C4A-8D0D-B4EE8D83C823}">
      <dgm:prSet/>
      <dgm:spPr/>
      <dgm:t>
        <a:bodyPr/>
        <a:lstStyle/>
        <a:p>
          <a:endParaRPr lang="en-GB"/>
        </a:p>
      </dgm:t>
    </dgm:pt>
    <dgm:pt modelId="{80BDEE4A-3493-6A4C-A4B2-84D7F7BF1AFC}" type="pres">
      <dgm:prSet presAssocID="{4D71BAA3-6BFC-5E45-8E9C-F798AB1BCE24}" presName="Name0" presStyleCnt="0">
        <dgm:presLayoutVars>
          <dgm:chMax val="7"/>
          <dgm:chPref val="7"/>
          <dgm:dir/>
        </dgm:presLayoutVars>
      </dgm:prSet>
      <dgm:spPr/>
    </dgm:pt>
    <dgm:pt modelId="{ADCE7109-CBAD-B343-876F-FB8EEC8B989D}" type="pres">
      <dgm:prSet presAssocID="{4D71BAA3-6BFC-5E45-8E9C-F798AB1BCE24}" presName="Name1" presStyleCnt="0"/>
      <dgm:spPr/>
    </dgm:pt>
    <dgm:pt modelId="{9F7F17BB-CB2C-DD4C-AC01-EDBB86DD628C}" type="pres">
      <dgm:prSet presAssocID="{4D71BAA3-6BFC-5E45-8E9C-F798AB1BCE24}" presName="cycle" presStyleCnt="0"/>
      <dgm:spPr/>
    </dgm:pt>
    <dgm:pt modelId="{C24D28BA-DD39-0140-96AD-4C21E81E58E2}" type="pres">
      <dgm:prSet presAssocID="{4D71BAA3-6BFC-5E45-8E9C-F798AB1BCE24}" presName="srcNode" presStyleLbl="node1" presStyleIdx="0" presStyleCnt="6"/>
      <dgm:spPr/>
    </dgm:pt>
    <dgm:pt modelId="{83BC61B7-5B3E-CC40-89BB-1F702C44947D}" type="pres">
      <dgm:prSet presAssocID="{4D71BAA3-6BFC-5E45-8E9C-F798AB1BCE24}" presName="conn" presStyleLbl="parChTrans1D2" presStyleIdx="0" presStyleCnt="1"/>
      <dgm:spPr/>
    </dgm:pt>
    <dgm:pt modelId="{CC2B3632-389D-B344-B18A-2FF80661A180}" type="pres">
      <dgm:prSet presAssocID="{4D71BAA3-6BFC-5E45-8E9C-F798AB1BCE24}" presName="extraNode" presStyleLbl="node1" presStyleIdx="0" presStyleCnt="6"/>
      <dgm:spPr/>
    </dgm:pt>
    <dgm:pt modelId="{FED246B7-7341-7A46-BC0A-54C978333CF0}" type="pres">
      <dgm:prSet presAssocID="{4D71BAA3-6BFC-5E45-8E9C-F798AB1BCE24}" presName="dstNode" presStyleLbl="node1" presStyleIdx="0" presStyleCnt="6"/>
      <dgm:spPr/>
    </dgm:pt>
    <dgm:pt modelId="{6E38C6B5-A940-2446-A9AC-922851AFFDA8}" type="pres">
      <dgm:prSet presAssocID="{4E52253E-CDE1-B340-B903-32E8FD8239AF}" presName="text_1" presStyleLbl="node1" presStyleIdx="0" presStyleCnt="6">
        <dgm:presLayoutVars>
          <dgm:bulletEnabled val="1"/>
        </dgm:presLayoutVars>
      </dgm:prSet>
      <dgm:spPr/>
    </dgm:pt>
    <dgm:pt modelId="{AF95512B-4F75-C746-B93B-6F2C73332C34}" type="pres">
      <dgm:prSet presAssocID="{4E52253E-CDE1-B340-B903-32E8FD8239AF}" presName="accent_1" presStyleCnt="0"/>
      <dgm:spPr/>
    </dgm:pt>
    <dgm:pt modelId="{A99BC656-C41B-DC49-9156-91CEF9044100}" type="pres">
      <dgm:prSet presAssocID="{4E52253E-CDE1-B340-B903-32E8FD8239AF}" presName="accentRepeatNode" presStyleLbl="solidFgAcc1" presStyleIdx="0" presStyleCnt="6"/>
      <dgm:spPr/>
    </dgm:pt>
    <dgm:pt modelId="{6051EAD5-6D7D-FC4B-BD3E-AD464EFCCA46}" type="pres">
      <dgm:prSet presAssocID="{94F67454-C584-F347-B859-EA22EB084AC1}" presName="text_2" presStyleLbl="node1" presStyleIdx="1" presStyleCnt="6">
        <dgm:presLayoutVars>
          <dgm:bulletEnabled val="1"/>
        </dgm:presLayoutVars>
      </dgm:prSet>
      <dgm:spPr/>
    </dgm:pt>
    <dgm:pt modelId="{973B9F26-DFC6-8745-AD40-8682C2ED11CB}" type="pres">
      <dgm:prSet presAssocID="{94F67454-C584-F347-B859-EA22EB084AC1}" presName="accent_2" presStyleCnt="0"/>
      <dgm:spPr/>
    </dgm:pt>
    <dgm:pt modelId="{7AC5DC21-6434-BF4F-9A3D-0C1025B9C40C}" type="pres">
      <dgm:prSet presAssocID="{94F67454-C584-F347-B859-EA22EB084AC1}" presName="accentRepeatNode" presStyleLbl="solidFgAcc1" presStyleIdx="1" presStyleCnt="6"/>
      <dgm:spPr/>
    </dgm:pt>
    <dgm:pt modelId="{F9C43AB7-CA77-D545-BCA3-EC70B2135E81}" type="pres">
      <dgm:prSet presAssocID="{268083DD-AE8E-BE4D-AFE3-12E163233ADB}" presName="text_3" presStyleLbl="node1" presStyleIdx="2" presStyleCnt="6">
        <dgm:presLayoutVars>
          <dgm:bulletEnabled val="1"/>
        </dgm:presLayoutVars>
      </dgm:prSet>
      <dgm:spPr/>
    </dgm:pt>
    <dgm:pt modelId="{157D2128-C0D4-9E4D-BB60-01F209A78AF5}" type="pres">
      <dgm:prSet presAssocID="{268083DD-AE8E-BE4D-AFE3-12E163233ADB}" presName="accent_3" presStyleCnt="0"/>
      <dgm:spPr/>
    </dgm:pt>
    <dgm:pt modelId="{7E0FEC9D-E0DC-794A-8EB8-7688B4060506}" type="pres">
      <dgm:prSet presAssocID="{268083DD-AE8E-BE4D-AFE3-12E163233ADB}" presName="accentRepeatNode" presStyleLbl="solidFgAcc1" presStyleIdx="2" presStyleCnt="6"/>
      <dgm:spPr/>
    </dgm:pt>
    <dgm:pt modelId="{13F2B58B-8627-164D-8C6D-EEDFFC945867}" type="pres">
      <dgm:prSet presAssocID="{A736B1F0-16E7-4D49-9319-5BACE606E60F}" presName="text_4" presStyleLbl="node1" presStyleIdx="3" presStyleCnt="6">
        <dgm:presLayoutVars>
          <dgm:bulletEnabled val="1"/>
        </dgm:presLayoutVars>
      </dgm:prSet>
      <dgm:spPr/>
    </dgm:pt>
    <dgm:pt modelId="{D79E750E-D1FE-9948-A6ED-5A3115CB1DC2}" type="pres">
      <dgm:prSet presAssocID="{A736B1F0-16E7-4D49-9319-5BACE606E60F}" presName="accent_4" presStyleCnt="0"/>
      <dgm:spPr/>
    </dgm:pt>
    <dgm:pt modelId="{E3E4C508-FE01-7344-A7C2-6FC66E606026}" type="pres">
      <dgm:prSet presAssocID="{A736B1F0-16E7-4D49-9319-5BACE606E60F}" presName="accentRepeatNode" presStyleLbl="solidFgAcc1" presStyleIdx="3" presStyleCnt="6"/>
      <dgm:spPr/>
    </dgm:pt>
    <dgm:pt modelId="{16C601C2-C365-A04A-824A-6E72C752AA6F}" type="pres">
      <dgm:prSet presAssocID="{83EFFCA7-77C1-F643-8D11-9CD60AC38F9B}" presName="text_5" presStyleLbl="node1" presStyleIdx="4" presStyleCnt="6">
        <dgm:presLayoutVars>
          <dgm:bulletEnabled val="1"/>
        </dgm:presLayoutVars>
      </dgm:prSet>
      <dgm:spPr/>
    </dgm:pt>
    <dgm:pt modelId="{35821BFB-FC0C-8742-9420-DAD44F399F04}" type="pres">
      <dgm:prSet presAssocID="{83EFFCA7-77C1-F643-8D11-9CD60AC38F9B}" presName="accent_5" presStyleCnt="0"/>
      <dgm:spPr/>
    </dgm:pt>
    <dgm:pt modelId="{BFB75EA9-3B6B-3349-A224-F2B086AFC700}" type="pres">
      <dgm:prSet presAssocID="{83EFFCA7-77C1-F643-8D11-9CD60AC38F9B}" presName="accentRepeatNode" presStyleLbl="solidFgAcc1" presStyleIdx="4" presStyleCnt="6"/>
      <dgm:spPr/>
    </dgm:pt>
    <dgm:pt modelId="{3333B051-918D-9F4E-BB40-4DB24D330738}" type="pres">
      <dgm:prSet presAssocID="{D634CD52-83B9-EC4B-80EC-3940782E778A}" presName="text_6" presStyleLbl="node1" presStyleIdx="5" presStyleCnt="6">
        <dgm:presLayoutVars>
          <dgm:bulletEnabled val="1"/>
        </dgm:presLayoutVars>
      </dgm:prSet>
      <dgm:spPr/>
    </dgm:pt>
    <dgm:pt modelId="{F857D6BF-ADAB-0D47-99C1-A1488324CABD}" type="pres">
      <dgm:prSet presAssocID="{D634CD52-83B9-EC4B-80EC-3940782E778A}" presName="accent_6" presStyleCnt="0"/>
      <dgm:spPr/>
    </dgm:pt>
    <dgm:pt modelId="{E9A243A3-37F6-E142-A04C-942E4652C289}" type="pres">
      <dgm:prSet presAssocID="{D634CD52-83B9-EC4B-80EC-3940782E778A}" presName="accentRepeatNode" presStyleLbl="solidFgAcc1" presStyleIdx="5" presStyleCnt="6"/>
      <dgm:spPr/>
    </dgm:pt>
  </dgm:ptLst>
  <dgm:cxnLst>
    <dgm:cxn modelId="{41468C09-DBE8-9C4A-8D0D-B4EE8D83C823}" srcId="{4D71BAA3-6BFC-5E45-8E9C-F798AB1BCE24}" destId="{83EFFCA7-77C1-F643-8D11-9CD60AC38F9B}" srcOrd="4" destOrd="0" parTransId="{1F0A05D6-444C-7F42-8C98-6A6C828BCFE5}" sibTransId="{124C475E-13E3-F444-9ACB-E4AB1E2C6DBC}"/>
    <dgm:cxn modelId="{D27FC616-F6DA-074D-BF0C-6171D843BC97}" type="presOf" srcId="{83EFFCA7-77C1-F643-8D11-9CD60AC38F9B}" destId="{16C601C2-C365-A04A-824A-6E72C752AA6F}" srcOrd="0" destOrd="0" presId="urn:microsoft.com/office/officeart/2008/layout/VerticalCurvedList"/>
    <dgm:cxn modelId="{DFC7A749-BE8F-C446-BDCC-AAC21379A196}" srcId="{4D71BAA3-6BFC-5E45-8E9C-F798AB1BCE24}" destId="{D634CD52-83B9-EC4B-80EC-3940782E778A}" srcOrd="5" destOrd="0" parTransId="{8042D55C-64E0-3347-8308-3DD0492DDBBF}" sibTransId="{46C4489D-CA1A-3346-99E3-8510400FB086}"/>
    <dgm:cxn modelId="{41370D69-234C-7B48-ABBD-5F77D01FE215}" type="presOf" srcId="{A736B1F0-16E7-4D49-9319-5BACE606E60F}" destId="{13F2B58B-8627-164D-8C6D-EEDFFC945867}" srcOrd="0" destOrd="0" presId="urn:microsoft.com/office/officeart/2008/layout/VerticalCurvedList"/>
    <dgm:cxn modelId="{17C7C77C-58E1-4E47-9F67-7558CC9A0A3C}" type="presOf" srcId="{94F67454-C584-F347-B859-EA22EB084AC1}" destId="{6051EAD5-6D7D-FC4B-BD3E-AD464EFCCA46}" srcOrd="0" destOrd="0" presId="urn:microsoft.com/office/officeart/2008/layout/VerticalCurvedList"/>
    <dgm:cxn modelId="{4743BC7D-BF04-A34E-A0EF-5E698038E0B4}" srcId="{4D71BAA3-6BFC-5E45-8E9C-F798AB1BCE24}" destId="{A736B1F0-16E7-4D49-9319-5BACE606E60F}" srcOrd="3" destOrd="0" parTransId="{C46448FA-D33C-3449-9B94-1631F1C21939}" sibTransId="{DA7638AF-6761-B443-B560-C57E0AF47AF2}"/>
    <dgm:cxn modelId="{FE42B87E-ADEB-0240-BD94-811B3D02A45F}" srcId="{4D71BAA3-6BFC-5E45-8E9C-F798AB1BCE24}" destId="{94F67454-C584-F347-B859-EA22EB084AC1}" srcOrd="1" destOrd="0" parTransId="{4B93975E-A6C5-C045-85D8-9BF72386EE04}" sibTransId="{DB627B09-D6BB-9948-89E0-710A32B12112}"/>
    <dgm:cxn modelId="{BB086A87-4062-A343-A28D-D3258C36BAED}" srcId="{4D71BAA3-6BFC-5E45-8E9C-F798AB1BCE24}" destId="{4E52253E-CDE1-B340-B903-32E8FD8239AF}" srcOrd="0" destOrd="0" parTransId="{10E172E6-B643-C740-97A6-D4502A4F6612}" sibTransId="{8AA405B8-C5FD-3940-8369-1F432D720DF4}"/>
    <dgm:cxn modelId="{3DD255C1-0816-714F-AE2A-BAA3BDC50D4F}" srcId="{4D71BAA3-6BFC-5E45-8E9C-F798AB1BCE24}" destId="{268083DD-AE8E-BE4D-AFE3-12E163233ADB}" srcOrd="2" destOrd="0" parTransId="{833FDF3F-BF59-F841-9A8C-16DD3D68F1F7}" sibTransId="{5B70A2EE-1E64-8743-B073-E9D1AA9BF7A7}"/>
    <dgm:cxn modelId="{0C514BD2-75BD-FF4D-AC9F-1D81CA51B90A}" type="presOf" srcId="{268083DD-AE8E-BE4D-AFE3-12E163233ADB}" destId="{F9C43AB7-CA77-D545-BCA3-EC70B2135E81}" srcOrd="0" destOrd="0" presId="urn:microsoft.com/office/officeart/2008/layout/VerticalCurvedList"/>
    <dgm:cxn modelId="{EFE318E7-483F-4045-ADFB-8D573BD9ACD0}" type="presOf" srcId="{8AA405B8-C5FD-3940-8369-1F432D720DF4}" destId="{83BC61B7-5B3E-CC40-89BB-1F702C44947D}" srcOrd="0" destOrd="0" presId="urn:microsoft.com/office/officeart/2008/layout/VerticalCurvedList"/>
    <dgm:cxn modelId="{6E4967F1-A66E-3445-A663-75D7937F3838}" type="presOf" srcId="{4E52253E-CDE1-B340-B903-32E8FD8239AF}" destId="{6E38C6B5-A940-2446-A9AC-922851AFFDA8}" srcOrd="0" destOrd="0" presId="urn:microsoft.com/office/officeart/2008/layout/VerticalCurvedList"/>
    <dgm:cxn modelId="{3C1DBAFC-1BD7-164B-9274-A382956E851D}" type="presOf" srcId="{D634CD52-83B9-EC4B-80EC-3940782E778A}" destId="{3333B051-918D-9F4E-BB40-4DB24D330738}" srcOrd="0" destOrd="0" presId="urn:microsoft.com/office/officeart/2008/layout/VerticalCurvedList"/>
    <dgm:cxn modelId="{1E418BFE-66FB-144F-B875-D22F1EAC46F2}" type="presOf" srcId="{4D71BAA3-6BFC-5E45-8E9C-F798AB1BCE24}" destId="{80BDEE4A-3493-6A4C-A4B2-84D7F7BF1AFC}" srcOrd="0" destOrd="0" presId="urn:microsoft.com/office/officeart/2008/layout/VerticalCurvedList"/>
    <dgm:cxn modelId="{7A51F6D3-827A-EB46-9052-7292A74631FF}" type="presParOf" srcId="{80BDEE4A-3493-6A4C-A4B2-84D7F7BF1AFC}" destId="{ADCE7109-CBAD-B343-876F-FB8EEC8B989D}" srcOrd="0" destOrd="0" presId="urn:microsoft.com/office/officeart/2008/layout/VerticalCurvedList"/>
    <dgm:cxn modelId="{44B1B08B-5F76-DB41-93BF-D1559237FB78}" type="presParOf" srcId="{ADCE7109-CBAD-B343-876F-FB8EEC8B989D}" destId="{9F7F17BB-CB2C-DD4C-AC01-EDBB86DD628C}" srcOrd="0" destOrd="0" presId="urn:microsoft.com/office/officeart/2008/layout/VerticalCurvedList"/>
    <dgm:cxn modelId="{1F9FFDB9-0340-9844-81D3-27A9433C98FE}" type="presParOf" srcId="{9F7F17BB-CB2C-DD4C-AC01-EDBB86DD628C}" destId="{C24D28BA-DD39-0140-96AD-4C21E81E58E2}" srcOrd="0" destOrd="0" presId="urn:microsoft.com/office/officeart/2008/layout/VerticalCurvedList"/>
    <dgm:cxn modelId="{24CFDD06-4C3E-ED45-97E7-2E01201EAB6F}" type="presParOf" srcId="{9F7F17BB-CB2C-DD4C-AC01-EDBB86DD628C}" destId="{83BC61B7-5B3E-CC40-89BB-1F702C44947D}" srcOrd="1" destOrd="0" presId="urn:microsoft.com/office/officeart/2008/layout/VerticalCurvedList"/>
    <dgm:cxn modelId="{A89F8A63-BD42-3F4B-8F15-8C3673E8A777}" type="presParOf" srcId="{9F7F17BB-CB2C-DD4C-AC01-EDBB86DD628C}" destId="{CC2B3632-389D-B344-B18A-2FF80661A180}" srcOrd="2" destOrd="0" presId="urn:microsoft.com/office/officeart/2008/layout/VerticalCurvedList"/>
    <dgm:cxn modelId="{4AF2020C-4D54-A048-918A-3478E5888B24}" type="presParOf" srcId="{9F7F17BB-CB2C-DD4C-AC01-EDBB86DD628C}" destId="{FED246B7-7341-7A46-BC0A-54C978333CF0}" srcOrd="3" destOrd="0" presId="urn:microsoft.com/office/officeart/2008/layout/VerticalCurvedList"/>
    <dgm:cxn modelId="{AF733649-A7B5-1140-B2CD-0571B304445F}" type="presParOf" srcId="{ADCE7109-CBAD-B343-876F-FB8EEC8B989D}" destId="{6E38C6B5-A940-2446-A9AC-922851AFFDA8}" srcOrd="1" destOrd="0" presId="urn:microsoft.com/office/officeart/2008/layout/VerticalCurvedList"/>
    <dgm:cxn modelId="{C5D8381B-250E-434F-A220-9E9D8A9B2CD6}" type="presParOf" srcId="{ADCE7109-CBAD-B343-876F-FB8EEC8B989D}" destId="{AF95512B-4F75-C746-B93B-6F2C73332C34}" srcOrd="2" destOrd="0" presId="urn:microsoft.com/office/officeart/2008/layout/VerticalCurvedList"/>
    <dgm:cxn modelId="{3CD0EDA2-AB7D-0245-BF85-DAD190E2FAAD}" type="presParOf" srcId="{AF95512B-4F75-C746-B93B-6F2C73332C34}" destId="{A99BC656-C41B-DC49-9156-91CEF9044100}" srcOrd="0" destOrd="0" presId="urn:microsoft.com/office/officeart/2008/layout/VerticalCurvedList"/>
    <dgm:cxn modelId="{86CEECEC-7A3D-DD47-8A7B-15C67024A5BE}" type="presParOf" srcId="{ADCE7109-CBAD-B343-876F-FB8EEC8B989D}" destId="{6051EAD5-6D7D-FC4B-BD3E-AD464EFCCA46}" srcOrd="3" destOrd="0" presId="urn:microsoft.com/office/officeart/2008/layout/VerticalCurvedList"/>
    <dgm:cxn modelId="{FDEC781E-DE49-6248-9765-D9A3261FCA44}" type="presParOf" srcId="{ADCE7109-CBAD-B343-876F-FB8EEC8B989D}" destId="{973B9F26-DFC6-8745-AD40-8682C2ED11CB}" srcOrd="4" destOrd="0" presId="urn:microsoft.com/office/officeart/2008/layout/VerticalCurvedList"/>
    <dgm:cxn modelId="{BDFB1F68-7B47-5348-A7A3-C715EA957BD1}" type="presParOf" srcId="{973B9F26-DFC6-8745-AD40-8682C2ED11CB}" destId="{7AC5DC21-6434-BF4F-9A3D-0C1025B9C40C}" srcOrd="0" destOrd="0" presId="urn:microsoft.com/office/officeart/2008/layout/VerticalCurvedList"/>
    <dgm:cxn modelId="{C8B42193-9ED2-9545-A503-8AF34CF08D04}" type="presParOf" srcId="{ADCE7109-CBAD-B343-876F-FB8EEC8B989D}" destId="{F9C43AB7-CA77-D545-BCA3-EC70B2135E81}" srcOrd="5" destOrd="0" presId="urn:microsoft.com/office/officeart/2008/layout/VerticalCurvedList"/>
    <dgm:cxn modelId="{87846B7D-F2D6-0248-A23C-8C1913A94ECC}" type="presParOf" srcId="{ADCE7109-CBAD-B343-876F-FB8EEC8B989D}" destId="{157D2128-C0D4-9E4D-BB60-01F209A78AF5}" srcOrd="6" destOrd="0" presId="urn:microsoft.com/office/officeart/2008/layout/VerticalCurvedList"/>
    <dgm:cxn modelId="{2D921BF6-3B80-9A4B-BEBD-0F9FE6F75EBE}" type="presParOf" srcId="{157D2128-C0D4-9E4D-BB60-01F209A78AF5}" destId="{7E0FEC9D-E0DC-794A-8EB8-7688B4060506}" srcOrd="0" destOrd="0" presId="urn:microsoft.com/office/officeart/2008/layout/VerticalCurvedList"/>
    <dgm:cxn modelId="{A3C8244A-77E2-6B47-8ADD-F6D764EFEDDF}" type="presParOf" srcId="{ADCE7109-CBAD-B343-876F-FB8EEC8B989D}" destId="{13F2B58B-8627-164D-8C6D-EEDFFC945867}" srcOrd="7" destOrd="0" presId="urn:microsoft.com/office/officeart/2008/layout/VerticalCurvedList"/>
    <dgm:cxn modelId="{90D2E011-BE04-1F4A-9367-9CA889CE45AC}" type="presParOf" srcId="{ADCE7109-CBAD-B343-876F-FB8EEC8B989D}" destId="{D79E750E-D1FE-9948-A6ED-5A3115CB1DC2}" srcOrd="8" destOrd="0" presId="urn:microsoft.com/office/officeart/2008/layout/VerticalCurvedList"/>
    <dgm:cxn modelId="{0ED9A73F-4657-F54C-8366-6CE2CD33FE1D}" type="presParOf" srcId="{D79E750E-D1FE-9948-A6ED-5A3115CB1DC2}" destId="{E3E4C508-FE01-7344-A7C2-6FC66E606026}" srcOrd="0" destOrd="0" presId="urn:microsoft.com/office/officeart/2008/layout/VerticalCurvedList"/>
    <dgm:cxn modelId="{8E2C52CE-CC74-DD42-BCB0-F089B89AFAA5}" type="presParOf" srcId="{ADCE7109-CBAD-B343-876F-FB8EEC8B989D}" destId="{16C601C2-C365-A04A-824A-6E72C752AA6F}" srcOrd="9" destOrd="0" presId="urn:microsoft.com/office/officeart/2008/layout/VerticalCurvedList"/>
    <dgm:cxn modelId="{B93A0B97-A28F-4345-917E-510A570791ED}" type="presParOf" srcId="{ADCE7109-CBAD-B343-876F-FB8EEC8B989D}" destId="{35821BFB-FC0C-8742-9420-DAD44F399F04}" srcOrd="10" destOrd="0" presId="urn:microsoft.com/office/officeart/2008/layout/VerticalCurvedList"/>
    <dgm:cxn modelId="{850CD57D-ACB5-434C-8222-5B09F24EC162}" type="presParOf" srcId="{35821BFB-FC0C-8742-9420-DAD44F399F04}" destId="{BFB75EA9-3B6B-3349-A224-F2B086AFC700}" srcOrd="0" destOrd="0" presId="urn:microsoft.com/office/officeart/2008/layout/VerticalCurvedList"/>
    <dgm:cxn modelId="{13CD302F-E18E-B843-93F1-63A004E6F7E9}" type="presParOf" srcId="{ADCE7109-CBAD-B343-876F-FB8EEC8B989D}" destId="{3333B051-918D-9F4E-BB40-4DB24D330738}" srcOrd="11" destOrd="0" presId="urn:microsoft.com/office/officeart/2008/layout/VerticalCurvedList"/>
    <dgm:cxn modelId="{0C023001-DBE0-9841-B120-56CD2FDA6416}" type="presParOf" srcId="{ADCE7109-CBAD-B343-876F-FB8EEC8B989D}" destId="{F857D6BF-ADAB-0D47-99C1-A1488324CABD}" srcOrd="12" destOrd="0" presId="urn:microsoft.com/office/officeart/2008/layout/VerticalCurvedList"/>
    <dgm:cxn modelId="{B3B196B5-D806-D64A-97F2-3D73F8450C57}" type="presParOf" srcId="{F857D6BF-ADAB-0D47-99C1-A1488324CABD}" destId="{E9A243A3-37F6-E142-A04C-942E4652C289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D53A6-ED02-6B4E-BD44-14C81AA59805}">
      <dsp:nvSpPr>
        <dsp:cNvPr id="0" name=""/>
        <dsp:cNvSpPr/>
      </dsp:nvSpPr>
      <dsp:spPr>
        <a:xfrm>
          <a:off x="0" y="0"/>
          <a:ext cx="8021780" cy="978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Personalized Career Assessments</a:t>
          </a:r>
          <a:endParaRPr lang="en-GB" sz="2500" kern="1200" dirty="0"/>
        </a:p>
      </dsp:txBody>
      <dsp:txXfrm>
        <a:off x="28657" y="28657"/>
        <a:ext cx="6883325" cy="921093"/>
      </dsp:txXfrm>
    </dsp:sp>
    <dsp:sp modelId="{609C0522-7448-EF48-9EE1-A53580D707EA}">
      <dsp:nvSpPr>
        <dsp:cNvPr id="0" name=""/>
        <dsp:cNvSpPr/>
      </dsp:nvSpPr>
      <dsp:spPr>
        <a:xfrm>
          <a:off x="671824" y="1156300"/>
          <a:ext cx="8021780" cy="978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Learning Platform Integration</a:t>
          </a:r>
          <a:endParaRPr lang="en-GB" sz="2500" kern="1200" dirty="0"/>
        </a:p>
      </dsp:txBody>
      <dsp:txXfrm>
        <a:off x="700481" y="1184957"/>
        <a:ext cx="6656677" cy="921093"/>
      </dsp:txXfrm>
    </dsp:sp>
    <dsp:sp modelId="{00426788-5C20-9B48-AC46-774B926BDFD0}">
      <dsp:nvSpPr>
        <dsp:cNvPr id="0" name=""/>
        <dsp:cNvSpPr/>
      </dsp:nvSpPr>
      <dsp:spPr>
        <a:xfrm>
          <a:off x="1333621" y="2312600"/>
          <a:ext cx="8021780" cy="978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Intuitive User Interface</a:t>
          </a:r>
          <a:endParaRPr lang="en-GB" sz="2500" kern="1200" dirty="0"/>
        </a:p>
      </dsp:txBody>
      <dsp:txXfrm>
        <a:off x="1362278" y="2341257"/>
        <a:ext cx="6666704" cy="921093"/>
      </dsp:txXfrm>
    </dsp:sp>
    <dsp:sp modelId="{6CCBBB4B-619A-7E4B-AD90-9AF3097FF130}">
      <dsp:nvSpPr>
        <dsp:cNvPr id="0" name=""/>
        <dsp:cNvSpPr/>
      </dsp:nvSpPr>
      <dsp:spPr>
        <a:xfrm>
          <a:off x="2005445" y="3468901"/>
          <a:ext cx="8021780" cy="9784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i="0" kern="1200">
              <a:effectLst/>
              <a:latin typeface="Söhne"/>
            </a:rPr>
            <a:t>Instills confidence through strategic skill development</a:t>
          </a:r>
          <a:endParaRPr lang="en-GB" sz="2500" b="1" kern="1200" dirty="0"/>
        </a:p>
      </dsp:txBody>
      <dsp:txXfrm>
        <a:off x="2034102" y="3497558"/>
        <a:ext cx="6656677" cy="921093"/>
      </dsp:txXfrm>
    </dsp:sp>
    <dsp:sp modelId="{02158EB0-75E9-594D-A119-8B90F705469A}">
      <dsp:nvSpPr>
        <dsp:cNvPr id="0" name=""/>
        <dsp:cNvSpPr/>
      </dsp:nvSpPr>
      <dsp:spPr>
        <a:xfrm>
          <a:off x="7385815" y="749371"/>
          <a:ext cx="635965" cy="63596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7528907" y="749371"/>
        <a:ext cx="349781" cy="478564"/>
      </dsp:txXfrm>
    </dsp:sp>
    <dsp:sp modelId="{E9436A1B-DF77-7243-91BF-6D7D27361F46}">
      <dsp:nvSpPr>
        <dsp:cNvPr id="0" name=""/>
        <dsp:cNvSpPr/>
      </dsp:nvSpPr>
      <dsp:spPr>
        <a:xfrm>
          <a:off x="8057639" y="1905671"/>
          <a:ext cx="635965" cy="63596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200731" y="1905671"/>
        <a:ext cx="349781" cy="478564"/>
      </dsp:txXfrm>
    </dsp:sp>
    <dsp:sp modelId="{90194240-C73E-0249-8234-9707A8ABFAE4}">
      <dsp:nvSpPr>
        <dsp:cNvPr id="0" name=""/>
        <dsp:cNvSpPr/>
      </dsp:nvSpPr>
      <dsp:spPr>
        <a:xfrm>
          <a:off x="8719436" y="3061972"/>
          <a:ext cx="635965" cy="635965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862528" y="3061972"/>
        <a:ext cx="349781" cy="478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B36B7-C9CC-0D47-8B33-CF7CBC38D646}">
      <dsp:nvSpPr>
        <dsp:cNvPr id="0" name=""/>
        <dsp:cNvSpPr/>
      </dsp:nvSpPr>
      <dsp:spPr>
        <a:xfrm>
          <a:off x="0" y="4107708"/>
          <a:ext cx="9715500" cy="898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Employs threshold-based evaluation to ensure reliability of recommendations, </a:t>
          </a:r>
          <a:r>
            <a:rPr lang="en-IN" sz="1900" kern="1200">
              <a:effectLst/>
            </a:rPr>
            <a:t>calculating the percentage of scores below or equal to this threshold to gauge the effectiveness of the system. </a:t>
          </a:r>
          <a:endParaRPr lang="en-IN" sz="1900" kern="1200" dirty="0">
            <a:effectLst/>
          </a:endParaRPr>
        </a:p>
      </dsp:txBody>
      <dsp:txXfrm>
        <a:off x="0" y="4107708"/>
        <a:ext cx="9715500" cy="898666"/>
      </dsp:txXfrm>
    </dsp:sp>
    <dsp:sp modelId="{2468530E-9C81-A946-8CF0-134E26592663}">
      <dsp:nvSpPr>
        <dsp:cNvPr id="0" name=""/>
        <dsp:cNvSpPr/>
      </dsp:nvSpPr>
      <dsp:spPr>
        <a:xfrm rot="10800000">
          <a:off x="0" y="2739039"/>
          <a:ext cx="9715500" cy="138214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Uses percentile analysis to understand the range and variability of suggestions.</a:t>
          </a:r>
          <a:endParaRPr lang="en-GB" sz="1900" kern="1200" dirty="0"/>
        </a:p>
      </dsp:txBody>
      <dsp:txXfrm rot="10800000">
        <a:off x="0" y="2739039"/>
        <a:ext cx="9715500" cy="898078"/>
      </dsp:txXfrm>
    </dsp:sp>
    <dsp:sp modelId="{BEB24C19-D1D0-C243-867D-8F14C8CAA00B}">
      <dsp:nvSpPr>
        <dsp:cNvPr id="0" name=""/>
        <dsp:cNvSpPr/>
      </dsp:nvSpPr>
      <dsp:spPr>
        <a:xfrm rot="10800000">
          <a:off x="0" y="1370371"/>
          <a:ext cx="9715500" cy="138214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Calculates cosine similarity between vectors representing employee skills and job    requirements.</a:t>
          </a:r>
          <a:endParaRPr lang="en-GB" sz="1900" kern="1200" dirty="0"/>
        </a:p>
      </dsp:txBody>
      <dsp:txXfrm rot="10800000">
        <a:off x="0" y="1370371"/>
        <a:ext cx="9715500" cy="898078"/>
      </dsp:txXfrm>
    </dsp:sp>
    <dsp:sp modelId="{D0B66CAF-17CC-174A-8FCC-98D33709307F}">
      <dsp:nvSpPr>
        <dsp:cNvPr id="0" name=""/>
        <dsp:cNvSpPr/>
      </dsp:nvSpPr>
      <dsp:spPr>
        <a:xfrm rot="10800000">
          <a:off x="0" y="1702"/>
          <a:ext cx="9715500" cy="1382148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Uses Count Vectorizer to convert text data into numerical vectors.</a:t>
          </a:r>
        </a:p>
      </dsp:txBody>
      <dsp:txXfrm rot="10800000">
        <a:off x="0" y="1702"/>
        <a:ext cx="9715500" cy="898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C5CEE-5D59-384C-8E96-2E8502CF0D5C}">
      <dsp:nvSpPr>
        <dsp:cNvPr id="0" name=""/>
        <dsp:cNvSpPr/>
      </dsp:nvSpPr>
      <dsp:spPr>
        <a:xfrm>
          <a:off x="0" y="419798"/>
          <a:ext cx="8846544" cy="6552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AF256-0E58-BB45-96D4-F78C28F1ABAC}">
      <dsp:nvSpPr>
        <dsp:cNvPr id="0" name=""/>
        <dsp:cNvSpPr/>
      </dsp:nvSpPr>
      <dsp:spPr>
        <a:xfrm>
          <a:off x="431313" y="91499"/>
          <a:ext cx="619258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065" tIns="0" rIns="2340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Provides meaningful recommendations.</a:t>
          </a:r>
        </a:p>
      </dsp:txBody>
      <dsp:txXfrm>
        <a:off x="468780" y="128966"/>
        <a:ext cx="6117646" cy="692586"/>
      </dsp:txXfrm>
    </dsp:sp>
    <dsp:sp modelId="{923BC67A-B521-0249-9A14-D88B57DB445C}">
      <dsp:nvSpPr>
        <dsp:cNvPr id="0" name=""/>
        <dsp:cNvSpPr/>
      </dsp:nvSpPr>
      <dsp:spPr>
        <a:xfrm>
          <a:off x="0" y="1599158"/>
          <a:ext cx="8846544" cy="6552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19589-3BC1-6E47-929C-EF70BF5ECFEC}">
      <dsp:nvSpPr>
        <dsp:cNvPr id="0" name=""/>
        <dsp:cNvSpPr/>
      </dsp:nvSpPr>
      <dsp:spPr>
        <a:xfrm>
          <a:off x="442327" y="1215398"/>
          <a:ext cx="619258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065" tIns="0" rIns="2340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system protects data confidentiality. </a:t>
          </a:r>
        </a:p>
      </dsp:txBody>
      <dsp:txXfrm>
        <a:off x="479794" y="1252865"/>
        <a:ext cx="6117646" cy="692586"/>
      </dsp:txXfrm>
    </dsp:sp>
    <dsp:sp modelId="{9EE2CEFF-9C4C-554D-A379-E376B4F05AE6}">
      <dsp:nvSpPr>
        <dsp:cNvPr id="0" name=""/>
        <dsp:cNvSpPr/>
      </dsp:nvSpPr>
      <dsp:spPr>
        <a:xfrm>
          <a:off x="0" y="2778518"/>
          <a:ext cx="8846544" cy="6552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210E8-5333-6243-837A-78B7F1F8E93B}">
      <dsp:nvSpPr>
        <dsp:cNvPr id="0" name=""/>
        <dsp:cNvSpPr/>
      </dsp:nvSpPr>
      <dsp:spPr>
        <a:xfrm>
          <a:off x="442327" y="2394758"/>
          <a:ext cx="619258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065" tIns="0" rIns="2340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As a single corporate project, there is no risk of unauthorized access.</a:t>
          </a:r>
        </a:p>
      </dsp:txBody>
      <dsp:txXfrm>
        <a:off x="479794" y="2432225"/>
        <a:ext cx="6117646" cy="692586"/>
      </dsp:txXfrm>
    </dsp:sp>
    <dsp:sp modelId="{F66198F3-1DC7-5748-B4F3-0E2C840C9D2E}">
      <dsp:nvSpPr>
        <dsp:cNvPr id="0" name=""/>
        <dsp:cNvSpPr/>
      </dsp:nvSpPr>
      <dsp:spPr>
        <a:xfrm>
          <a:off x="0" y="3957878"/>
          <a:ext cx="8846544" cy="6552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B5B3A-4568-3843-8122-6208B4F10D62}">
      <dsp:nvSpPr>
        <dsp:cNvPr id="0" name=""/>
        <dsp:cNvSpPr/>
      </dsp:nvSpPr>
      <dsp:spPr>
        <a:xfrm>
          <a:off x="442327" y="3574118"/>
          <a:ext cx="619258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065" tIns="0" rIns="23406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 </a:t>
          </a:r>
          <a:r>
            <a:rPr lang="en-GB" sz="2000" kern="1200" dirty="0"/>
            <a:t>Respects user privacy.</a:t>
          </a:r>
        </a:p>
      </dsp:txBody>
      <dsp:txXfrm>
        <a:off x="479794" y="3611585"/>
        <a:ext cx="6117646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61B7-5B3E-CC40-89BB-1F702C44947D}">
      <dsp:nvSpPr>
        <dsp:cNvPr id="0" name=""/>
        <dsp:cNvSpPr/>
      </dsp:nvSpPr>
      <dsp:spPr>
        <a:xfrm>
          <a:off x="-5371429" y="-822546"/>
          <a:ext cx="6395947" cy="6395947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38C6B5-A940-2446-A9AC-922851AFFDA8}">
      <dsp:nvSpPr>
        <dsp:cNvPr id="0" name=""/>
        <dsp:cNvSpPr/>
      </dsp:nvSpPr>
      <dsp:spPr>
        <a:xfrm>
          <a:off x="381970" y="250179"/>
          <a:ext cx="10495297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Tracking progress of development plan </a:t>
          </a:r>
          <a:endParaRPr lang="en-GB" sz="1900" kern="1200" dirty="0"/>
        </a:p>
      </dsp:txBody>
      <dsp:txXfrm>
        <a:off x="381970" y="250179"/>
        <a:ext cx="10495297" cy="500169"/>
      </dsp:txXfrm>
    </dsp:sp>
    <dsp:sp modelId="{A99BC656-C41B-DC49-9156-91CEF9044100}">
      <dsp:nvSpPr>
        <dsp:cNvPr id="0" name=""/>
        <dsp:cNvSpPr/>
      </dsp:nvSpPr>
      <dsp:spPr>
        <a:xfrm>
          <a:off x="69364" y="187658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51EAD5-6D7D-FC4B-BD3E-AD464EFCCA46}">
      <dsp:nvSpPr>
        <dsp:cNvPr id="0" name=""/>
        <dsp:cNvSpPr/>
      </dsp:nvSpPr>
      <dsp:spPr>
        <a:xfrm>
          <a:off x="793394" y="1000339"/>
          <a:ext cx="10083873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Updating Employee skills and profile</a:t>
          </a:r>
          <a:endParaRPr lang="en-GB" sz="1900" kern="1200" dirty="0"/>
        </a:p>
      </dsp:txBody>
      <dsp:txXfrm>
        <a:off x="793394" y="1000339"/>
        <a:ext cx="10083873" cy="500169"/>
      </dsp:txXfrm>
    </dsp:sp>
    <dsp:sp modelId="{7AC5DC21-6434-BF4F-9A3D-0C1025B9C40C}">
      <dsp:nvSpPr>
        <dsp:cNvPr id="0" name=""/>
        <dsp:cNvSpPr/>
      </dsp:nvSpPr>
      <dsp:spPr>
        <a:xfrm>
          <a:off x="480788" y="937818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C43AB7-CA77-D545-BCA3-EC70B2135E81}">
      <dsp:nvSpPr>
        <dsp:cNvPr id="0" name=""/>
        <dsp:cNvSpPr/>
      </dsp:nvSpPr>
      <dsp:spPr>
        <a:xfrm>
          <a:off x="981528" y="1750499"/>
          <a:ext cx="9895739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Introducing a comprehensive testing procedure to ensure the credibility of employee profiles</a:t>
          </a:r>
          <a:endParaRPr lang="en-GB" sz="1900" kern="1200" dirty="0"/>
        </a:p>
      </dsp:txBody>
      <dsp:txXfrm>
        <a:off x="981528" y="1750499"/>
        <a:ext cx="9895739" cy="500169"/>
      </dsp:txXfrm>
    </dsp:sp>
    <dsp:sp modelId="{7E0FEC9D-E0DC-794A-8EB8-7688B4060506}">
      <dsp:nvSpPr>
        <dsp:cNvPr id="0" name=""/>
        <dsp:cNvSpPr/>
      </dsp:nvSpPr>
      <dsp:spPr>
        <a:xfrm>
          <a:off x="668922" y="1687978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3F2B58B-8627-164D-8C6D-EEDFFC945867}">
      <dsp:nvSpPr>
        <dsp:cNvPr id="0" name=""/>
        <dsp:cNvSpPr/>
      </dsp:nvSpPr>
      <dsp:spPr>
        <a:xfrm>
          <a:off x="981528" y="2500184"/>
          <a:ext cx="9895739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Increasing Security to maintain privacy of employee</a:t>
          </a:r>
        </a:p>
      </dsp:txBody>
      <dsp:txXfrm>
        <a:off x="981528" y="2500184"/>
        <a:ext cx="9895739" cy="500169"/>
      </dsp:txXfrm>
    </dsp:sp>
    <dsp:sp modelId="{E3E4C508-FE01-7344-A7C2-6FC66E606026}">
      <dsp:nvSpPr>
        <dsp:cNvPr id="0" name=""/>
        <dsp:cNvSpPr/>
      </dsp:nvSpPr>
      <dsp:spPr>
        <a:xfrm>
          <a:off x="668922" y="2437663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C601C2-C365-A04A-824A-6E72C752AA6F}">
      <dsp:nvSpPr>
        <dsp:cNvPr id="0" name=""/>
        <dsp:cNvSpPr/>
      </dsp:nvSpPr>
      <dsp:spPr>
        <a:xfrm>
          <a:off x="793394" y="3250344"/>
          <a:ext cx="10083873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Increasing accuracy by implementing scalable models</a:t>
          </a:r>
        </a:p>
      </dsp:txBody>
      <dsp:txXfrm>
        <a:off x="793394" y="3250344"/>
        <a:ext cx="10083873" cy="500169"/>
      </dsp:txXfrm>
    </dsp:sp>
    <dsp:sp modelId="{BFB75EA9-3B6B-3349-A224-F2B086AFC700}">
      <dsp:nvSpPr>
        <dsp:cNvPr id="0" name=""/>
        <dsp:cNvSpPr/>
      </dsp:nvSpPr>
      <dsp:spPr>
        <a:xfrm>
          <a:off x="480788" y="3187823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33B051-918D-9F4E-BB40-4DB24D330738}">
      <dsp:nvSpPr>
        <dsp:cNvPr id="0" name=""/>
        <dsp:cNvSpPr/>
      </dsp:nvSpPr>
      <dsp:spPr>
        <a:xfrm>
          <a:off x="381970" y="4000504"/>
          <a:ext cx="10495297" cy="5001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97010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Improving UI for Dashboard Display </a:t>
          </a:r>
        </a:p>
      </dsp:txBody>
      <dsp:txXfrm>
        <a:off x="381970" y="4000504"/>
        <a:ext cx="10495297" cy="500169"/>
      </dsp:txXfrm>
    </dsp:sp>
    <dsp:sp modelId="{E9A243A3-37F6-E142-A04C-942E4652C289}">
      <dsp:nvSpPr>
        <dsp:cNvPr id="0" name=""/>
        <dsp:cNvSpPr/>
      </dsp:nvSpPr>
      <dsp:spPr>
        <a:xfrm>
          <a:off x="69364" y="3937982"/>
          <a:ext cx="625212" cy="6252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335D-A59F-3F90-DE75-9727FFAD5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7D267-3D83-A14B-5118-98D52590D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F07F5-B171-E902-DA0A-BAC2C9F6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4ED62-6808-886D-E2CE-348E41FE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96A5C-549D-ADAB-BDEE-92545D40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02B4-7AC9-A916-79B2-F0C33A2A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AE7C0-88C0-D93F-7233-810F36B05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A422C-B567-0D35-6767-5446A2C6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690D-4ADB-1DA5-DE86-B5CAFA5A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1A10-340C-6A25-FD13-4F340A17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9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B0BF9-F486-A5C5-F9FC-5E2E51337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83A21-38DB-A463-BDB1-A32A619E3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4D512-8D95-AD59-4F22-597967228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41D75-E2F1-8580-7957-D8E6CA74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E931A-D2A0-681E-7FEC-793C0C79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4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E534-F9E2-9A0D-34EA-E3EC47E4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905ED-10FF-9B3D-EC69-8EBEF9529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27D3F-F95A-3DA3-00D1-27F1E0D1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08D45-D647-5866-52B8-2C69C0B2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D9034-10B0-200E-065C-0CAA30135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7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413E4-D0BD-A67A-114F-C721DCBB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9FA9-FEA7-EBD7-D00D-13215A38E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65854-5400-C6E3-A957-88322D06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9C48F-4F5B-3F00-656E-496C66DD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73B63-C4F9-36B6-AAA4-63ABE70C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1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4E9C-A647-5185-10A6-94D471CD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CDD6D-90D6-629A-5F35-95839A79E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BF0D9-E2E6-715E-CD99-0332A1620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0179-6609-1534-79D7-E93F37E2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1BBBD-BB30-DA25-D6B7-1F7B344F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4338A-802B-DAF9-9C01-00108C21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1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DFC4-AB76-016A-6FE6-11EF519B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FA98C-4919-49A0-6094-C4834FA68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AE08F-6C21-1E44-F9C0-8698A1005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B8122-D208-CE39-2783-1E080012C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28EBC-BD53-70C0-0200-1C2C3BB2F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CCB26-825A-A3F2-25C6-53316688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86B2F-B829-B7A0-C533-EBDE9313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6BE017-E694-982D-01E6-95EEB573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7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8090-B053-F1AC-AF19-9A4396BC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86EE9-93E3-9DB6-1DCD-52D0E452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7DFC3-296A-9AB1-691F-A0594DA9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DE41E-EF5A-0DE3-B0D7-063F0EBC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F8881B-A482-166C-3F57-3E61E321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2C682-8121-D25D-7D75-5B489C57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08038-FBF8-9C36-019F-E3ACC715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0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80CE-6021-9BF6-8D33-1DEC9CFC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538E-5F46-E6D2-7D91-0DFA65BFA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04C30-0EC6-24AA-8E76-193B6140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B9B57-4B4F-DAA1-367E-3283723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272C3-3D5F-EC3A-1D66-C74EAFFA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0D9BA-8394-674D-15DD-B86BE850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CE2D-89C2-C5BE-E22E-D91DD89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E0CDBF-EFA3-73FC-5306-FA3B1F7BF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E64CF-CB70-B86C-DA85-98B3BB887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790CC-E530-A512-EB40-652A3F7C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1B93B-7FF6-B5DE-3C21-81ED424E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B3476-98DB-C117-C9A5-9E238A6C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23D35B-0E32-B10C-95A8-C117BE66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6C1E2-CE22-60C6-87FC-9D4ECF804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6A4F8-DDDF-9C47-BDAE-571FA3FAC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22852-C1C1-234F-9BC1-D7BEBA338389}" type="datetimeFigureOut">
              <a:rPr lang="en-US" smtClean="0"/>
              <a:t>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E6221-D099-360A-DF84-079316BF6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77848-CA67-C89D-FBFA-5709A1427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E8928-B02B-B84B-B13F-63EACF44D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8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sitting around a round table&#10;&#10;Description automatically generated">
            <a:extLst>
              <a:ext uri="{FF2B5EF4-FFF2-40B4-BE49-F238E27FC236}">
                <a16:creationId xmlns:a16="http://schemas.microsoft.com/office/drawing/2014/main" id="{AB1C1C68-2EA2-3AD1-EDB4-D57B1F2A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6"/>
            <a:ext cx="12372905" cy="69597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6A6F6E-2403-8E7C-346E-CF34DBF4EF58}"/>
              </a:ext>
            </a:extLst>
          </p:cNvPr>
          <p:cNvSpPr txBox="1"/>
          <p:nvPr/>
        </p:nvSpPr>
        <p:spPr>
          <a:xfrm>
            <a:off x="7384472" y="1739108"/>
            <a:ext cx="4665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Employee Career </a:t>
            </a:r>
            <a:r>
              <a:rPr lang="en-US" sz="6600" b="1" dirty="0">
                <a:cs typeface="Noto Sans InsParthi" panose="020F0502020204030204" pitchFamily="34" charset="0"/>
              </a:rPr>
              <a:t>Path</a:t>
            </a:r>
            <a:r>
              <a:rPr lang="en-US" sz="6600" b="1" dirty="0"/>
              <a:t> Navigator</a:t>
            </a:r>
          </a:p>
        </p:txBody>
      </p:sp>
    </p:spTree>
    <p:extLst>
      <p:ext uri="{BB962C8B-B14F-4D97-AF65-F5344CB8AC3E}">
        <p14:creationId xmlns:p14="http://schemas.microsoft.com/office/powerpoint/2010/main" val="107753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5DB1EDB4-E388-19F2-3EB4-634DC7CE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5CB35D80-0DD0-0D18-C7A3-B19E47BFB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3" r="1954"/>
          <a:stretch/>
        </p:blipFill>
        <p:spPr>
          <a:xfrm>
            <a:off x="503975" y="2407444"/>
            <a:ext cx="11184050" cy="20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7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F2EDC85C-BE0A-2D8A-7BFE-A7499DD5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5420CE-FC77-15FD-BBF5-5350F9693BF3}"/>
              </a:ext>
            </a:extLst>
          </p:cNvPr>
          <p:cNvSpPr/>
          <p:nvPr/>
        </p:nvSpPr>
        <p:spPr>
          <a:xfrm>
            <a:off x="447067" y="777105"/>
            <a:ext cx="113236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TopLef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4800" b="1" dirty="0"/>
              <a:t>IMPLEMENTATION CHALLENGES</a:t>
            </a:r>
          </a:p>
        </p:txBody>
      </p:sp>
      <p:pic>
        <p:nvPicPr>
          <p:cNvPr id="12" name="Picture 11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D885B1A8-78E7-259E-72B7-4732009E7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94" r="31746"/>
          <a:stretch/>
        </p:blipFill>
        <p:spPr>
          <a:xfrm>
            <a:off x="5895097" y="2035102"/>
            <a:ext cx="5262175" cy="1114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69431-F2D1-79FF-6851-6A09292CB230}"/>
              </a:ext>
            </a:extLst>
          </p:cNvPr>
          <p:cNvSpPr txBox="1"/>
          <p:nvPr/>
        </p:nvSpPr>
        <p:spPr>
          <a:xfrm>
            <a:off x="902219" y="1907427"/>
            <a:ext cx="460700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effectLst/>
                <a:latin typeface="Söhne"/>
              </a:rPr>
              <a:t>Multi-Output Regressor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Algorithm Used:</a:t>
            </a:r>
            <a:r>
              <a:rPr lang="en-IN" sz="2400" b="0" i="0" dirty="0">
                <a:effectLst/>
                <a:latin typeface="Söhne"/>
              </a:rPr>
              <a:t> Hist Gradient Boosting Regressor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Pre-processing Techniques:</a:t>
            </a:r>
            <a:r>
              <a:rPr lang="en-IN" sz="2400" dirty="0">
                <a:latin typeface="Söhne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Label Encoding</a:t>
            </a:r>
          </a:p>
          <a:p>
            <a:endParaRPr lang="en-US" dirty="0"/>
          </a:p>
        </p:txBody>
      </p:sp>
      <p:pic>
        <p:nvPicPr>
          <p:cNvPr id="15" name="Picture 14" descr="A computer code with white text&#10;&#10;Description automatically generated">
            <a:extLst>
              <a:ext uri="{FF2B5EF4-FFF2-40B4-BE49-F238E27FC236}">
                <a16:creationId xmlns:a16="http://schemas.microsoft.com/office/drawing/2014/main" id="{F07C9191-9E62-D2AD-866F-C9E16FFEF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9" r="4032"/>
          <a:stretch/>
        </p:blipFill>
        <p:spPr>
          <a:xfrm>
            <a:off x="902219" y="4535428"/>
            <a:ext cx="5206682" cy="1168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F20B92-3298-77F2-7CFB-7A849D4283F2}"/>
              </a:ext>
            </a:extLst>
          </p:cNvPr>
          <p:cNvSpPr txBox="1"/>
          <p:nvPr/>
        </p:nvSpPr>
        <p:spPr>
          <a:xfrm>
            <a:off x="6551152" y="4220596"/>
            <a:ext cx="52066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effectLst/>
                <a:latin typeface="Söhne"/>
              </a:rPr>
              <a:t>K-Nearest Neighbours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Algorithm Used:</a:t>
            </a:r>
            <a:r>
              <a:rPr lang="en-IN" sz="2400" b="0" i="0" dirty="0">
                <a:effectLst/>
                <a:latin typeface="Söhne"/>
              </a:rPr>
              <a:t> KNN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Pre-processing Techniques:</a:t>
            </a:r>
            <a:endParaRPr lang="en-IN" sz="2400" b="0" i="0" dirty="0">
              <a:effectLst/>
              <a:latin typeface="Söhne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Label Encoding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TF-IDF</a:t>
            </a:r>
          </a:p>
        </p:txBody>
      </p:sp>
    </p:spTree>
    <p:extLst>
      <p:ext uri="{BB962C8B-B14F-4D97-AF65-F5344CB8AC3E}">
        <p14:creationId xmlns:p14="http://schemas.microsoft.com/office/powerpoint/2010/main" val="78896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B81952E0-E3B7-D626-936A-033AD043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169431-F2D1-79FF-6851-6A09292CB230}"/>
              </a:ext>
            </a:extLst>
          </p:cNvPr>
          <p:cNvSpPr txBox="1"/>
          <p:nvPr/>
        </p:nvSpPr>
        <p:spPr>
          <a:xfrm>
            <a:off x="552001" y="1895677"/>
            <a:ext cx="5206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effectLst/>
                <a:latin typeface="Söhne"/>
              </a:rPr>
              <a:t>Random Forest Classifier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Algorithm Used:</a:t>
            </a:r>
            <a:r>
              <a:rPr lang="en-IN" sz="2400" b="0" i="0" dirty="0">
                <a:effectLst/>
                <a:latin typeface="Söhne"/>
              </a:rPr>
              <a:t> Random Forest Classifier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Pre-processing Techniques:</a:t>
            </a:r>
            <a:endParaRPr lang="en-IN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TF-IDF Vectorization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One-Hot Encoding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F20B92-3298-77F2-7CFB-7A849D4283F2}"/>
              </a:ext>
            </a:extLst>
          </p:cNvPr>
          <p:cNvSpPr txBox="1"/>
          <p:nvPr/>
        </p:nvSpPr>
        <p:spPr>
          <a:xfrm>
            <a:off x="6751143" y="3980985"/>
            <a:ext cx="52066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effectLst/>
                <a:latin typeface="Söhne"/>
              </a:rPr>
              <a:t>Ensemble Method</a:t>
            </a:r>
            <a:endParaRPr lang="en-IN" sz="2400" b="0" i="0" dirty="0">
              <a:effectLst/>
              <a:latin typeface="Söhne"/>
            </a:endParaRPr>
          </a:p>
          <a:p>
            <a:pPr algn="l"/>
            <a:r>
              <a:rPr lang="en-IN" sz="2400" b="1" i="0" dirty="0">
                <a:effectLst/>
                <a:latin typeface="Söhne"/>
              </a:rPr>
              <a:t>Algorithms Used:</a:t>
            </a:r>
            <a:r>
              <a:rPr lang="en-IN" sz="2400" dirty="0">
                <a:latin typeface="Söhne"/>
              </a:rPr>
              <a:t> </a:t>
            </a:r>
            <a:r>
              <a:rPr lang="en-IN" sz="2400" b="0" i="0" dirty="0">
                <a:effectLst/>
                <a:latin typeface="Söhne"/>
              </a:rPr>
              <a:t>Combination of multiple models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Pre-processing Techniques:</a:t>
            </a:r>
            <a:endParaRPr lang="en-IN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TF-IDF Vectorization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dirty="0">
                <a:latin typeface="Söhne"/>
              </a:rPr>
              <a:t>Label Encoder</a:t>
            </a:r>
            <a:endParaRPr lang="en-IN" sz="2400" b="0" i="0" dirty="0">
              <a:effectLst/>
              <a:latin typeface="Söhne"/>
            </a:endParaRPr>
          </a:p>
        </p:txBody>
      </p:sp>
      <p:pic>
        <p:nvPicPr>
          <p:cNvPr id="4" name="Picture 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3F6C16F5-C8E8-8A69-5919-F1F1DF4A7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6" r="5859" b="8963"/>
          <a:stretch/>
        </p:blipFill>
        <p:spPr>
          <a:xfrm>
            <a:off x="552001" y="4277119"/>
            <a:ext cx="5842995" cy="1816439"/>
          </a:xfrm>
          <a:prstGeom prst="rect">
            <a:avLst/>
          </a:prstGeom>
        </p:spPr>
      </p:pic>
      <p:pic>
        <p:nvPicPr>
          <p:cNvPr id="16" name="Picture 15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B4B1306C-D85C-DE71-8DC7-45EA9AC87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0" t="73255" r="21053" b="2356"/>
          <a:stretch/>
        </p:blipFill>
        <p:spPr>
          <a:xfrm>
            <a:off x="468595" y="553710"/>
            <a:ext cx="5373495" cy="10557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BB9E2D-1B14-3926-D045-6AE05B849D65}"/>
              </a:ext>
            </a:extLst>
          </p:cNvPr>
          <p:cNvSpPr txBox="1"/>
          <p:nvPr/>
        </p:nvSpPr>
        <p:spPr>
          <a:xfrm>
            <a:off x="6096000" y="490150"/>
            <a:ext cx="61833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dirty="0">
                <a:effectLst/>
                <a:latin typeface="Söhne"/>
              </a:rPr>
              <a:t>Natural Language Processing (NLP)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Algorithm Used: </a:t>
            </a:r>
            <a:r>
              <a:rPr lang="en-IN" sz="2400" i="0" dirty="0">
                <a:effectLst/>
                <a:latin typeface="Söhne"/>
              </a:rPr>
              <a:t>SVC</a:t>
            </a:r>
          </a:p>
          <a:p>
            <a:pPr algn="l"/>
            <a:r>
              <a:rPr lang="en-IN" sz="2400" b="1" i="0" dirty="0">
                <a:effectLst/>
                <a:latin typeface="Söhne"/>
              </a:rPr>
              <a:t>Pre-processing Techniques: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Label Encoding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2400" dirty="0">
                <a:latin typeface="Söhne"/>
              </a:rPr>
              <a:t>One-Hot Encoding</a:t>
            </a:r>
            <a:endParaRPr lang="en-IN" sz="2400" b="0" i="0" dirty="0">
              <a:effectLst/>
              <a:latin typeface="Söhne"/>
            </a:endParaRPr>
          </a:p>
        </p:txBody>
      </p:sp>
      <p:pic>
        <p:nvPicPr>
          <p:cNvPr id="23" name="Picture 22" descr="A screen shot of a computer&#10;&#10;Description automatically generated">
            <a:extLst>
              <a:ext uri="{FF2B5EF4-FFF2-40B4-BE49-F238E27FC236}">
                <a16:creationId xmlns:a16="http://schemas.microsoft.com/office/drawing/2014/main" id="{308EAAD3-0B4C-6B83-08D8-5DDE0C8E4C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193" r="10458" b="9173"/>
          <a:stretch/>
        </p:blipFill>
        <p:spPr>
          <a:xfrm>
            <a:off x="4576028" y="2738236"/>
            <a:ext cx="7063971" cy="89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F653-3654-1F80-DCD5-BEA07668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DEMO OF OUR MODEL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B8866-1741-2C16-71F0-A17DB4FB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" r="232" b="-3101"/>
          <a:stretch/>
        </p:blipFill>
        <p:spPr>
          <a:xfrm>
            <a:off x="428263" y="1436044"/>
            <a:ext cx="11364495" cy="52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0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4A944CFC-FAC2-124F-6A9B-5AEF0623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7F653-3654-1F80-DCD5-BEA07668BB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4405" y="264233"/>
            <a:ext cx="11380424" cy="132556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  <a:ea typeface="Bodoni Ornaments" pitchFamily="2" charset="0"/>
                <a:cs typeface="Arial" panose="020B0604020202020204" pitchFamily="34" charset="0"/>
              </a:rPr>
              <a:t>USP?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9BF8530B-C624-50BB-4B90-2666D8A64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860717"/>
              </p:ext>
            </p:extLst>
          </p:nvPr>
        </p:nvGraphicFramePr>
        <p:xfrm>
          <a:off x="1850834" y="1498294"/>
          <a:ext cx="8846544" cy="4649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581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4A944CFC-FAC2-124F-6A9B-5AEF06230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7F653-3654-1F80-DCD5-BEA07668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0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  <a:ea typeface="Bodoni Ornaments" pitchFamily="2" charset="0"/>
                <a:cs typeface="Arial" panose="020B0604020202020204" pitchFamily="34" charset="0"/>
              </a:rPr>
              <a:t>FUTURE WORK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E289300-4093-6FD6-E2BD-0AFAB3E3399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5187" y="1578077"/>
          <a:ext cx="10943303" cy="4750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44EA4643-C66A-AA11-E3A1-C5DFEE0B1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12" y="1762125"/>
            <a:ext cx="871399" cy="58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CBEFD12-1434-9914-8B78-E6FD4FB1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51" y="2336097"/>
            <a:ext cx="1007827" cy="1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F1F00FA-19B6-10A6-3536-F36752ED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05" y="3957233"/>
            <a:ext cx="759034" cy="75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4127C9E-EAA8-0389-7DD0-9F12EFCF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7577" y="4819508"/>
            <a:ext cx="510068" cy="5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773DF207-BB5A-9CBF-FB82-B00CECFA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3" y="5484102"/>
            <a:ext cx="664521" cy="66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83FB15FE-65CC-B3AA-D9F1-642A3D20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1" y="3345174"/>
            <a:ext cx="909761" cy="5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04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798C56E9-6357-C7F8-2C18-7ADA62134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759BD8-463F-2C44-0A39-B47F06E1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73" y="486718"/>
            <a:ext cx="8275169" cy="58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3949543F-A0D8-23A5-AD67-A0E4B41B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0EB70-2209-D0AF-538E-C94D9D90B6CF}"/>
              </a:ext>
            </a:extLst>
          </p:cNvPr>
          <p:cNvSpPr txBox="1"/>
          <p:nvPr/>
        </p:nvSpPr>
        <p:spPr>
          <a:xfrm>
            <a:off x="838200" y="2083060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Algerian" pitchFamily="82" charset="77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60443-E98A-0CA6-7CA9-6E78C464AA4A}"/>
              </a:ext>
            </a:extLst>
          </p:cNvPr>
          <p:cNvSpPr txBox="1"/>
          <p:nvPr/>
        </p:nvSpPr>
        <p:spPr>
          <a:xfrm>
            <a:off x="2854036" y="3652720"/>
            <a:ext cx="674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336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7D72DEA2-526B-0AB6-1F1A-FDEB34B0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32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00065-7A58-8AD3-A19A-588E3C28B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537984"/>
            <a:ext cx="10515600" cy="9699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+mn-lt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5C2F49-8462-80EF-F32E-149D16828A4E}"/>
              </a:ext>
            </a:extLst>
          </p:cNvPr>
          <p:cNvSpPr txBox="1"/>
          <p:nvPr/>
        </p:nvSpPr>
        <p:spPr>
          <a:xfrm>
            <a:off x="927184" y="1618783"/>
            <a:ext cx="103376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dirty="0">
                <a:latin typeface="Söhne"/>
              </a:rPr>
              <a:t>E</a:t>
            </a:r>
            <a:r>
              <a:rPr lang="en-IN" sz="2800" b="0" i="0" dirty="0">
                <a:effectLst/>
                <a:latin typeface="Söhne"/>
              </a:rPr>
              <a:t>mployees encounter challenges in navigating their career trajectories due to dynamic shifts in organizational vision and strategies. </a:t>
            </a:r>
          </a:p>
          <a:p>
            <a:pPr algn="just"/>
            <a:endParaRPr lang="en-IN" sz="2800" b="0" i="0" dirty="0">
              <a:effectLst/>
              <a:latin typeface="Söhn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Söhne"/>
              </a:rPr>
              <a:t>Specifically, Employee A, currently a Software Developer in the Supply Chain domain for two years, is grappling with the complexities of identifying suitable career paths.</a:t>
            </a:r>
          </a:p>
          <a:p>
            <a:pPr algn="just"/>
            <a:endParaRPr lang="en-IN" sz="2800" b="0" i="0" dirty="0">
              <a:effectLst/>
              <a:latin typeface="Söhn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  <a:latin typeface="Söhne"/>
              </a:rPr>
              <a:t>The rapid evolution of our enterprise landscape necessitates a solution that offers personalized career recommendations. 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23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F939FA1C-18FB-59F8-6729-B2E51536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7F653-3654-1F80-DCD5-BEA07668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70" y="383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n-lt"/>
              </a:rPr>
              <a:t>OUTCOMES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4E0371-6719-3623-58A9-8EAC13CD6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791533"/>
              </p:ext>
            </p:extLst>
          </p:nvPr>
        </p:nvGraphicFramePr>
        <p:xfrm>
          <a:off x="1080656" y="1558636"/>
          <a:ext cx="10027226" cy="4447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16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705BD9C1-8BDC-B23B-58DE-1B7E94A1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E7A5F-2179-CFD3-01E5-06627ED7ABED}"/>
              </a:ext>
            </a:extLst>
          </p:cNvPr>
          <p:cNvSpPr txBox="1"/>
          <p:nvPr/>
        </p:nvSpPr>
        <p:spPr>
          <a:xfrm>
            <a:off x="-221674" y="415637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Use Case</a:t>
            </a:r>
            <a:r>
              <a:rPr lang="en-IN" sz="4800" b="1" dirty="0"/>
              <a:t> </a:t>
            </a:r>
            <a:r>
              <a:rPr lang="en-US" sz="4800" b="1" dirty="0"/>
              <a:t>UML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F1A4D4-3657-7688-FD12-FF60B11F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499" y="1105394"/>
            <a:ext cx="8589002" cy="55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5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25E9D6-3108-D7AC-0D97-C1ADECDBD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1639" b="3643"/>
          <a:stretch/>
        </p:blipFill>
        <p:spPr>
          <a:xfrm>
            <a:off x="0" y="820881"/>
            <a:ext cx="12173878" cy="5673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C4EE1-41B1-06C3-A9C9-E47BBA37A399}"/>
              </a:ext>
            </a:extLst>
          </p:cNvPr>
          <p:cNvSpPr txBox="1"/>
          <p:nvPr/>
        </p:nvSpPr>
        <p:spPr>
          <a:xfrm>
            <a:off x="-72737" y="112995"/>
            <a:ext cx="12173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EMPLOYEE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C2CD8-9995-50E9-8E1C-3E969525535F}"/>
              </a:ext>
            </a:extLst>
          </p:cNvPr>
          <p:cNvSpPr txBox="1"/>
          <p:nvPr/>
        </p:nvSpPr>
        <p:spPr>
          <a:xfrm>
            <a:off x="11222182" y="646919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887 X 8</a:t>
            </a:r>
          </a:p>
        </p:txBody>
      </p:sp>
    </p:spTree>
    <p:extLst>
      <p:ext uri="{BB962C8B-B14F-4D97-AF65-F5344CB8AC3E}">
        <p14:creationId xmlns:p14="http://schemas.microsoft.com/office/powerpoint/2010/main" val="2600745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5C4EE1-41B1-06C3-A9C9-E47BBA37A399}"/>
              </a:ext>
            </a:extLst>
          </p:cNvPr>
          <p:cNvSpPr txBox="1"/>
          <p:nvPr/>
        </p:nvSpPr>
        <p:spPr>
          <a:xfrm>
            <a:off x="-62346" y="19477"/>
            <a:ext cx="12173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JOB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C2CD8-9995-50E9-8E1C-3E969525535F}"/>
              </a:ext>
            </a:extLst>
          </p:cNvPr>
          <p:cNvSpPr txBox="1"/>
          <p:nvPr/>
        </p:nvSpPr>
        <p:spPr>
          <a:xfrm>
            <a:off x="11232573" y="6469191"/>
            <a:ext cx="87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X 6</a:t>
            </a:r>
          </a:p>
        </p:txBody>
      </p:sp>
      <p:pic>
        <p:nvPicPr>
          <p:cNvPr id="5" name="Picture 4" descr="A table of data with text&#10;&#10;Description automatically generated with medium confidence">
            <a:extLst>
              <a:ext uri="{FF2B5EF4-FFF2-40B4-BE49-F238E27FC236}">
                <a16:creationId xmlns:a16="http://schemas.microsoft.com/office/drawing/2014/main" id="{1010FECC-407D-9D71-86D5-3501DE8AE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" t="1706" b="2808"/>
          <a:stretch/>
        </p:blipFill>
        <p:spPr>
          <a:xfrm>
            <a:off x="31224" y="727363"/>
            <a:ext cx="12129552" cy="56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5DB1EDB4-E388-19F2-3EB4-634DC7CE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08276-F1BF-1136-49CC-5F518E99E949}"/>
              </a:ext>
            </a:extLst>
          </p:cNvPr>
          <p:cNvSpPr txBox="1"/>
          <p:nvPr/>
        </p:nvSpPr>
        <p:spPr>
          <a:xfrm>
            <a:off x="0" y="385079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ABOUT OUR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A56E57-B51A-1C87-41A7-B084135B1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36840"/>
              </p:ext>
            </p:extLst>
          </p:nvPr>
        </p:nvGraphicFramePr>
        <p:xfrm>
          <a:off x="1238250" y="1344664"/>
          <a:ext cx="9715500" cy="5008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173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8948FEDB-0E19-78E5-880F-068B470B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285C14A-70EF-A262-C6DD-8D88DE12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17" y="836194"/>
            <a:ext cx="11220965" cy="51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5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a white border&#10;&#10;Description automatically generated">
            <a:extLst>
              <a:ext uri="{FF2B5EF4-FFF2-40B4-BE49-F238E27FC236}">
                <a16:creationId xmlns:a16="http://schemas.microsoft.com/office/drawing/2014/main" id="{8948FEDB-0E19-78E5-880F-068B470B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D1322846-3FA7-89D2-B06C-3BFBEE9A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52" y="356206"/>
            <a:ext cx="9611295" cy="6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325</Words>
  <Application>Microsoft Macintosh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Noto Sans InsParthi</vt:lpstr>
      <vt:lpstr>Söhne</vt:lpstr>
      <vt:lpstr>Office Theme</vt:lpstr>
      <vt:lpstr>PowerPoint Presentation</vt:lpstr>
      <vt:lpstr>PROBLEM STATEMENT</vt:lpstr>
      <vt:lpstr>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OF OUR MODEL</vt:lpstr>
      <vt:lpstr>USP?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Astha Agrawal [IT - 2022]</dc:creator>
  <cp:lastModifiedBy>Astha Agrawal [IT - 2022]</cp:lastModifiedBy>
  <cp:revision>10</cp:revision>
  <dcterms:created xsi:type="dcterms:W3CDTF">2024-01-20T12:02:21Z</dcterms:created>
  <dcterms:modified xsi:type="dcterms:W3CDTF">2024-01-21T19:57:07Z</dcterms:modified>
</cp:coreProperties>
</file>